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F1643-701C-4BF3-91ED-B48F4DB92162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22EA-6065-48C4-A6C0-7901668A94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EQUIPO DIRECTIVO</a:t>
            </a:r>
            <a:endParaRPr lang="es-ES" sz="48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266" name="AutoShape 2" descr="data:image/jpeg;base64,/9j/4AAQSkZJRgABAQAAAQABAAD/2wCEAAkGBhMSEBQUEhQWFRUUFBcXFRUYGBQVFhcYFRcVFBQYFxcXHSYeFxkjGhQVHy8iIycpLCwsFyAxNTAqNSYrLCoBCQoKDgwOGg8PGiwlHyU0LC0sLy8sMiksKS8sLCwsLyo0NC0sLCwsLCoqLCwsLCwsKSwsLCwsLCwsLCwsLCwsLP/AABEIAMIBAwMBIgACEQEDEQH/xAAcAAABBQEBAQAAAAAAAAAAAAAAAwQFBgcCAQj/xABCEAACAQIDBQYDBQUIAQUBAAABAgADEQQSIQUGMUFREyJhcYGRBzKhFEKxwdEjUnKC8BUzYpKisuHxYxckQ4PCFv/EABsBAQADAQEBAQAAAAAAAAAAAAADBAUBBgIH/8QANBEAAgICAQIEAwYEBwAAAAAAAAECAwQRIRIxBRNBUSJhkTJxscHR8BQVgaEGIzNCYuHx/9oADAMBAAIRAxEAPwDcYQhACEIQAhCEAIQhACEIQAhCEAIQhACEIQAhPIQD2EIQAhCEAIQhACEIQAhCEAIQhACEIQAhCEAIQhACEIQAhCEAIQhACEIQDipVCi5IA8dJzSxSt8rA+RlW3t2gUxFNT8pS488xB+lok20wlmXiNf8AiTxq3HeyeNXVHey5Xns5RrgHqLzqQEARHF4gIhY8B/0ItIzeSizYaplFyAGAHE5SGI9gZFc5Rrk499M4zhdrtxsLSSo1QyhhwIuJntPeDu6G99Bbn0tL3syiVo01biEF/O2sxfCcjItlJWvaPiDb7juEITfJDwmQ2J3qooxUZmtoSoFvHUnWOt4K5TC1mXitJyPDQ6+kyzCbSAOszM/Ksp0oGjhY0Ltufoaxs/aaVluh4cQdCPMR2JR/h9VZ6td/ugKPUkn6D8ZdxLWLZK2pSl3KuRXGuxxj2PYQiWJxSU0LuwVVFyxNgB4mWSAVhKjV+JuEDWXtHH7yoLemYg/ST2yNuUcSuai+a3zDgy/xKdRI1ZGT0mfbrlFbaJCE8E9kh8BCEIAQhCAEIQgBCEIAy2ltEUlF+LGwH4yPpbUdtQ30Eab80G7JKq8KZObwVra+QIHvKxgNtZTxlumEXH5mTlztU9RekX/AbTDnKfmtfzEfiUfYuOL4umF6knyym8vEhuioy4LmJZKdfxHsITwyItFO36xmEYdnUq5K6apZWcjMODAcjpzvwlV2elVnp9qjdmWUMRa+UkXNjwHWTe+OJp0sRUrGmC6rTQX587+GjfSN1x2annHMXEtVx+HuW64/D3NGpuCBlII5W4TuVDdnFOjrmbNSroHpsba5rWBtwYE5T1uDLdK0lorSWgkPvBtcIjUwxVmUjMOKZgQGHjz9JMSjbzY6mqY2q5IZEamo/wAdQdmh9tfImUsuU0lGD029b9iOXyGFPZFId7NUD8e1DWcH96/C/pLFuYxC1AcQa4YhkZiSQALMNT1twlOp7VH2bNfXsyfpJj4f00R1pq5Y9l2jXtoWsCFA5Xbn0mB4fZdC3W+75X5kUNpmgTwwEabT2gtGk1RtQLadSSAB7meqclFbZYSbekcbV2jRpIe2YBWuLHXNpqAOekx/amzkNY/ZWbsuIV7Br/uqddOFidet5cG2e2065rNmXDotlBuCxUHQW5ZtSR0A62pQqHLcXuBfrMTMulLT0tehs4dUY7Tb36lm2H8RsPhUFFsNUpZbk6hyTzYk2zE24zS6T5lBHMA++swtXGLo4e9s7V0p38GYKw+t5uyiaWLY7IcrWuDOya1XPh73yBmXfGLbDCpRoA2XKarDqblVv5Wb3mpGUH4pbo/akStTdFq0gVyuyoKinWwZjYMDe19NTe0luTcGkRVNKSbM0w2MAWWf4Z41m2iAvA06mfyFiL/zZfeZ7QLsbAWAIBYmyi5sLtwGt5tnw03YpYak1QVUrVqgGZkN1RRqEW+vHUkgX000lKml9Wy7daunRdxPYlWrqilmIVQLkkgADxJ4SArfEHBKbdtm8VV2HuBaaDkl3KVdU7PsRb+5FkhI3Ze8FDEf3NVWPNeDDzU6ySnU99j5lGUXqS0whCE6fJ5eQe3d7qOGOU3epxyLy6ZidBJsmYPjtqmpVd2+ZnYn3Onpw9Jo+H4scib63wi5iURtk+rsi/f+ppv/AHGn8ev+2WTYO9FHFg5CQ6/MjaMPEdR4iY9Sxoi2C2saGIp1kPysL+KnRx6i81cjwylwfl8M0LsOpx+Dhmqbxb34bDBlqEO9taYsTZhpm6Aj/qZlhh9rrsaFPsaY42JKg8gL/wBeAkr8XtlZKtLEqO7UXsnP+JbtSJ8xmH8oi2zqyUNnhqY1yqT4lrFif65TBojtnlcyfTHWuSY3fxdPCLqt2Pz1L6kX0FjoB4S54bErUUMpuDwmd0ilQKKnyMRmINrAnU35W4+kf/a6uFUihWpV6S952VkNRV01Kg29R7Cfd0I747kWNbNJ75SL1eEpmN+I1NVApIatW2vEKD58T6D1lQ2tvdiqxIdyg/cS6D1+8fUzPnaomvCty5LD8RcVQpVKbOyMHbK9I5SRZTZ7cRpdb8jaVDY+Pd6RWkhcBiBdkW4vYWDG508IxdAeIvfjOsMezYMlgVNxoD+PnORy2uGuC1GGlotOG2fXpUqPZuA1K5sQzZiWDjul8qkaDTjaeY/bO0shZ6jKvML2a2/y6iQ1Hb1dWzZyb8VbVfbl6RlVrFiSeZuQNB4aDTnOXXQkvh2d6V7Dmttiu/zVqrebufznWy6dFmqHEkG5S2btWJXUMBkYd7xMZTyUZrqWmJQUlos+HxOy+ydAqBFOqspzHhqt+8feQm0MRgypGGplDcWIp5fO75r2tfS3SQeJrnNwtaSGHos65lGnpK+Pg/Huvqb+pX8qur4pS+rBMXUXg7jyZh+BknhsZUrJ2bYupY/NTL5r2Nxa5NuAjBMG54KYiUIPNSOlwRLltVijqW1stVW1uXw6ei10sViQqo1cvSUWFMqqAi1gGNPKWUdPe8q1TEVsOrnuMOF1qLfXgCvEHyidR2BLCoytxLZj9b6SOqVWqPdmueFz+Up+VJ8WS2WvNiv9OOiR3Yx5fH4XtmCItUMbkKi5btxPMlQL+M3qpjUWmahYZFUsWvcWAuTcT57XCBSCb3F9LED3i5xlQU3RHZVdSrKCcpB6jgZdruVa6dFKdLsfVs1s/ErBdm7dpZkBPZkEO1hcZRzv9OdpjG2cdicQ/wBpxAbLWLdmW+UhbXFMH7i5lFxp63kvurtTB4dj9swhrMLkVQS46gdi5C+F9Z3vzvImOqoUHZrRUoq3DA3NyQRoBoB6T6nPqhts5CHTPSRXaFEVVNO+vEeBiGxdr18PVtTdlZWtoTbj/XCdYU9kzOxAAHUG/laJ7HwTYmuAujVHVF86hy/QXPpGPvb9hka0vcsm2t9cRjFRKrDKl9BpmN9GYcyBYRtQrLzjPefBfZ8bXpAWCVCFH+E95P8ASRGC4mR2Jylyenw5xqqiolmpY7s2WpTbK6G6kdR+U3LZeN7ahTqcO0RW/wAwB/OfOGEz1ai06YLO7BVA5k6CfR2zMF2NGnSGvZoqX65QBf6SfGTWzL8ZsjPo9/yHcJ5CWzz4TEPiFu6+ExLVAD2FViyNyVm1ZCeRvcjqD4GbeZk++2/T5yKbfs8wVUIBVwpuxcH5geFjyIlnGvlTPcSam11y2jPxjPGSW72AqYzEJRpgm5Bc8kS/eZjy0vbqZd9593tn1dmDF0KC02cUyhS62LMAylQcuneB05SB3axGIwrA0XyJcFqZ7wbrceXO9xN6u6zIqcq+/bku2ZkY1Ocml95qW9+xPtWBq0QO9lzU/B07yfUW9ZjOyt51Wi1GqCUbgQbMhBvbXobzSxv7Uv8A3S26Zmv72/KZhvDsUtiqlRRko1Khe2hKZ+8y+AzFrHxmJLHuoXW1x9Tz/nU5D6N8lgwe8lAUmW6gWNiT3h0IPHjIqttyptCurYimtRFsFpKy0VF+rEXY6c2EY0dmop4AiwtfveusdlZm2ZUrGtIv04KrTSfcu+xsHhqNQrSa1QqL0+0zZRxsFvbT10ie3Th+1QYhqmp0FjkF9Llgt7dbHSU1DYgjQg3BGhBHAjpO61dnN3YsepJJ9zPqWYnDp6UQx8Oas63N/mK7Q7LtD2ObJyzcfG3h5xsqXPidAP0nsUoORoMtyRZioJXXiLyrWozsSlwn7GjLqhX8PLXuK0MASe8CB6f0Ir/Z2vHT6/hHgqAkgEG3GxBt52ns9dDwrF6Vxv57/Q8tPxPJ6nzr5a/UQXAoOV/UzpcIgPD8/wAYtpaxHHxtb24xhiMGQcyE++v/AFIchV404qFG/mv/AAlodmRCTndr5MXZ6Y45QfIXilGsrC6m4vbyI4jwkUtJi1rG99b39zJDD0GW3eFhfS3Xx9vadw8y+2fNeo9vu+r/ACOZWLTVDizcu/3/AEX5i7LfQxpicADbJZbegtHk9Cn24+E076K7oONi4M6m6dMuqD5KxtMWsAQw6qbg8OfrGIpy04zB59Mq/wAVzfysB9byLXDBT4j1nic3Cnjz57ejPY4eXC+Hz9Q7Pp7XNva88el0A9bk+Ov5WisRfFKGC31PDQ/jKbfuX6qp2S6YHD0mykC49QRfytr6yB+xnqfKWM1NQACSTYAakyRw26oc5qjEX+6v5sfyEindGKK+dOOA9ZHDf9dme4zDkMO4736E28gACZoHwa2X2uM7QrZaCF7a/O96aXv4CoZJjc6hbu51PUN+oiOA2dtDBuwwTq4qkZs3Zqbi+XNn0PE8Dz4SajOg30mdVm4mTxGepf8ALhfUX+MOJwj1RTFMnFKovUVgoUHVFcWOfje2hAPHW0rW5vw6qY5ql6y0lp5b90uxzZuAuAPl5mRu0KVYYuoMQwat2h7Qghu9zFxppw00Frcpo3wvqCnWr3Nh2IYk6ABG1JPLRjJlLqs0z08qfJw3KD5Whzs/ZGA2NWpg562IqIxDtluqqQGyroFve3Mmx1l/weMWqiuhurC4P9cDPnbebes4rar11N0VwlLxppdf9V2b+aax8N9tLU7WipLBbONDYZrqwufFQf5jLa0uEeescpPcnyXiE8ns+iMZbZw71MPVSk2Wo1NlRujEECfOe1qzuO/oyEqy2tbXp56T6YMx/wCK26nZVvtSD9lWNqwt8r2+bya3vfqJ1PTOor+7G3ahwrYZrGkKi1FvxVu9cDwOh8/OTdB7ym7Mfs6jLyYAr42v+R+kn6GMtPS4EoqrSMLPUpW89vQsKkARriqwtI9sfGtXFy02ilGAnVp94i2g4G/0sOk6p07cB+MasjOQwa2XlrY+diI87Q5QLAczbNqeV7nlMl+J42M2lWupfd+h7vByX5EXJc6PSp1styepsB1J0N+c5Jnlv61nsws7NWS10x6V7ftEk59bCFoTyZ5GSuEZrd5Mtra2sG8R08ovIyjjSL3u3dsLkm3pfWWbdnYBrgVaznJ92moC5vFjxt6z0L8fx8WhO3fHB5q7wqyVjcWtEaqk8BeDiwJOgHEnT8ZoNLZdJVyhFsOoB978TGeO3Uw1UEdmqH95AFIPpofWZMv8aU9Xww4+Z9w8IWvil9CgPtKmCBm487HL6ki07r4xVtpmuL6MLdNdDG22tkth6rU315g20ZTwNvQjzEZAS3/O7bqvh1zymvYtw8KpjJS5a9mP/wC1NfkHuY2xmIFS10UWFtMxvfrmJ6RKEpWZl9kemcm0Xq8Wmt9UYpM7OIcoEzNlAsBcjTxtx9YmBO0pluAJt0F5yRK7m5d2TRUVwtHjDSNR2i8QHHUd0+x0juE+Gk+5boybMd7rZ3s+47zWzcBa+g9ecmcNjZA9pYxZK8o2w22eL8VnZkZM52vb/L0LngsSCJ3iMQBKxhceRFq2PvK3l8mM63sq23cOKeLdr6N3xc31a5bXzvDbu0a2FwpRgUfGoLa2YYdWN7ra69o1vNVPWLLjaP8AaFOpXHaUqRGamCLsVuQCGIBGYi+vKQ+++0qmO2hVr5HCEqtMEXsigBb2JAJNzx+9N7GrfSpPufokcybxa6pey2R2zKdjnPIe7cAJvvwr2EaGCFRxZ8Qc565f/jHtdv5pmm4e7H2rEpSI/Y0bPWPI9F9Tp5X6TfFFpdRQk9s6hCE6fJ4Y02ns5K9F6VQXSopUj8x0INiD1EdmIYrErTRndgqqLsxIAAHUmAfOG8GznwuIqUXF2oN3W17y8VYW5FSDbxnGD2nmUE6H+uEt+/2KTHtTxGHTVVyk5lvUTiPAEEnnz8JGbP8Ah7tBwuXDpTU2s1R0Fx10LH6SzRfKrsQ21RsXJFnaA6z2lmqHTQdf06z2tUK1Hp1BZkYqw0Oqmx1HEaSawbh0A6TbcJWwahLT9DIUo1yTnHaEKVA5e6DYTqnTLGwiGNz4fUnuE6HpfkZxVa4F6faA62zADw48Z5/KwoY84dUt777/ABNvHy53Rl0x7diSo4M373D8YtUwy20W/gDb6mIYPHlzY02S3XKV8gQYtUx1NTZnUHoSJuVYmH5OlrT9X3/uY9uTl+bt72vRf9CNLAk/Np7Gc18IVF7giOmqsQcjBf8AFYNobg2voD4yP7RrBSxYAmxNr+vWY+bTi48OiMW36Pf7/A1MO3Ivl1Sa16rR4ouQOpmn7LYKiqOAAA9NJmVI2YE9R+MuFLauUDn1nhvGISmopfM129FxSsDFJVhtlRz4f1pHNDbYI0M875El6HzwQm/xDNTa3AMvHyI/OVOT29WKzMo8z+AkDPY+HxcceKf75PpBHWzS2ewpLUB45jbL48P+Y1ib0QTfnyIJB9xLzW+CO6Dsg4ouGGwaU75Ba/Hn/QiG1MGaigLlvfUsLm3geR4SM2HjbMVqVjrbKr2/3nj5R7W3hoq5RiRY2z27l/BgdR4zOdVsZ7jyeQnRlU5DlHcmudjSlsBiDmYA8uY9YzxeAen83A8COEn620EVC98ygX7veNvACQGJr0q16q1STcAUzYFb8QF5eesnpnZJ/F2+40sHNybLf8z7Pbt6/v3GrUs2n16RvWJpmzW8COBkpg9nNU8F/Hyj3G4GmiWYAnkPznLbF1aIvE74O5RjzruQCYwdYhiNsLqoYA8NeR/WSP29KWqgC3OwvIXazjFYihTRVFStUUM+WzWuBfN5fhJseCnPlcEGLBTsW1wN6eBBvYg38QTI+rgSlYswIGW45XPATWn+GWzajFEqVEbotUN9HU/jOsP8GaQqKTiarUwQTTKKMwGtiwPA+U2EtG85N9yw/DHYX2bAIW+et+1e/GzDuD0Wx82Mt6xFYqs6fJ1CEIB4Y3xNFXRkcXVgVYdQRYj2jgxJoB89bZwVXZuMqUQbqGzBW0WojaqwP3XtoTwuDfrLPuxvvkFlbuj56LmxW/NenmNDLjv9uiMdQ7gAr07mk3C/WmT0b6Gx6zDKbFXKsCrKSpBFmUg2I6jXlAJ7eyscRiqmJp0Xp0zozMyZXZRYsgsCSdL2v4xls/aBRgeXOSmxsKmJV6LaVHQ9k9/lddQNdNfLlIvaGxK+EyduoXPe1mDWy2uCfUGaOHf0vpKOVV1LqLatanVpENYgixEhaOH7O6k6A93+Hl+cjsPiWX5T6Rw22MupQMRwNgbS3nUwyYpN6fuVsOyePJtLaJEP2ep4ty6DkYgpDC9uJkViqlZwW66ixF7euhjvZVYZLcCCdDofrxmTnPpqVUVwvX+hpYS6rHZJ8v0HlNAoIUWB4gaA+k6hCYzezWS0eSYwOJDL4rYH8o12Vspq72Bso+Zun6mWlsDRSkKd9F1vpck8SZkeIX1rUP8Ad+BxkTBWtFqlJORM5amORv8AjMzqTPgKwGhBuSozHlxJy+kS2ns6gaBqUy3aKR2gC9wE2uGIACnmLddes6EkNnYpVSshChXpt3bWGa2uniBe8mrsdTTW+DpToTwT2ejJDwqDxECJ7Eq2IVBdmA8504Ptl1gpKDS4ItyuRpEcJTDHX18+khjjXNXNTXQfeIy6eA4n2j6ptkDiLE+FtfwkUtpvXqYFtvkzn5b+1/YszbSSlTJ6Sr4rapqEkxtiMUX4nTpGLVtbSGunky6qefmTuAwRqKSaYa5AXMSFHVtNW6WE8p7NwuDOZ+9UN7DVm11sq3NvW8i12/Wy5BUIHC9gWsOQY8PrGDPxPXieJPmTqZs11qC0jdqrVcdInV2hWxdZKKfsxUcKFB18S7DkBc2HTjNy2bhlpUkpp8qKFW5JNh1J5zM/hXu6WJxTjTVKQI48ncfVR/NNRprJSUcqYskRQRZIB1CEIB4Yk4i0TcQBu4mP/F3drJVXFIO7V7tS3KoB3WP8Sj3XxmxMJG7c2OmKoPRqfK4tcWupGqsL8wQDAPnzZ2Lsb8x7+Y8Y62vXqVmzOxcnUMTf/oT3ebdatga2WoLqb9nUA7rj8m6ry8RrGKPmFvDT852L6Xs41taFqNRRoTw9v+Y7XH5RZFuf3o1WioXM+g5dT5D84tsjBfa3ZQ4p00tn5sb3sB1Oh1Og6S3/ABTiuO/uVv4dN89iKSse0yC7d69hewBN29rnwj1EOoPKTeL3WFOoBSqIFc6BzZ7+GnfjKvgezqFb3tbXrcX4dNZaxnGS6W9sr3pp71pCmK2kiUwwBJ5Iupv0PQeM62XVq1Fu4QdALm3mesRyoNTJXZOz2JL5Sq2sL6FvG3T9ZUyMKuEXIs05dkmkSOBxj0qRAXUkk5bny5SN/tPEPVYGkwQfeItfyB4iM9sbbq0azIhAAtoVB4gG94zG9Nfqn+T/AJmC/DanOU36l7zGWEVn6H2M7Ws3Q+xldG9Vb/x/5TPRvXW/8f8AlMi/lUPceYTv9r1VfL2bsNNcvd18byVw+NpsDxBIYW5agj85UqW36j8SA3UDSw8D5j2ljw4DANYE2FzbW9pFPwyEmlF6f4nfNZHLgqp+6o82/QGdjZ7c2A8gT9SfyktljbHUWNNsnzWNpr+VFeh8yukMRhkB1Yk9M1votpE7VqgtlQABeNha7ePW36xJkBHjz6zujhpSnemtJaMm7MlOOmRFDHsz2B7ovmA0PQC8lqVYWty6GM8Xu5UW1XDgm/zIBfzsOYPSdYLECpp8rjip8ONpZVcZR2idVRlFNHdXQWjNrAE+3jH1cAL3tQPp/XSRlVtdLHpadroUXs7VjqEtnHaWj3YWyWxWJpURp2jAE/uqNXb0UExktLrNM+EWxNamJYaAdnTPnY1CP9I9TLJaNF2fgUpU0poMqIoVR0AFhHyLOEEWUQDtRFQJygncAIQhACcsJ1PDAEGEScRwwiLiARm1tmU69NqdZA6NxB+hB4gjqNZg+8eCTCYqpSRiVRtM4Ct6jmNdG0uNbT6EqCVDerYOFZxiqy2akvzXNjb5brwY3OnnAMbq1aT02u7GqSLWy5AvO9jmJ9LCOtmYyuyilh6aqQO/U0BNye8xPDTTgTpJ3D7PbaOILFcmHpmxAAGbnkBHE/vHlwEc7V3RZG7XCjKR9wf/AIv/ALTp5cIBGpuZUYBzXPa3BvrYet8xPj9JZcVu6lbKWZgwUAsLd4DqDzjfdXaf2gEZSGS2bTTW9re3CWynhp9Rm4vaPmUVJaZB4LdujS1C5m/ebvH05D0jt6MlDQnDUIlJy5Z1RUexmm/OHyVkb99Leqn9GErfaCXP4kYJ/wBk9u4Lre/3mueHkso+WfJ0WziGcRG0LQCU2XqfX8Zf8Hh/YC0z/d5C1dEHFmH4zVqGFyqB7nqTxlWdTldGXotn0nwM+wnQoR+KEUGHlo+SAx2wadXUjK37w0Pr1kSd3KymwKsOtyvuP0l3+zxOrhtJDOmE+6IJ0Qn3RX6NDskCjU21PieJlC2zu9Vw5Wo1Q1M7H9prcNxAYk8SNb9QR0k9/wDy2NqvUao4Q5jbiQR1XK2i2txjbGbo4nIwaspUC5B7S3d14XPSSpaWkTJJLSIN9qdpTsbZhz62/OeYLCs5CIpZmOiqCSfICKLslhTFRqTtSFx2i20I45rAkeZBE03cXaOBCBaFqbsBfOQWfyqcG8hbynTo23V+GHCpjNeYog6f/Yw4/wAI06k8JpWHohVCqAqgWAAAAA4AAcBEqQjpBAFFEVUThRFVEA7UTqEIAQhCAEIQgHLCIuscRNlgDR1kHvNsAYug9InKTqra91hfKdPP2JliZIkyQCi7rbrVcLQ7Ko4bvEgC+VQeQJ1Otz5kydXAiTDUpwaMAiKOy0S+RFW5ubAC5PM24mKfZ5JGlODSgEcaMTajJJqUSelAKbv5gs2Bqf4Cr/5WAP0JmTTfsZhFdGVwGVgQwPAg6EGVHam6+ApKWekiDrmce1m1PlAMvnslNq0KNSoEwlJ734AszN/KT3R4kiIYPd+tVzdmAcpsQXykHysekAdbpj/3lH+I/RWM1ikky2ju7i6B7VUsVBN1qAnhrYW10ml7spUbDUmq3LstzcWOpPHxtaAP1pRVaMcJRiq0oA0FCBw8filPexgERWwkq+9mNShRYObGoCqaE9LnTgADL+cPGO0d2aGIAFZA4Vgw4ixHiNf1gFe3VwBTDU9OIzW/iJb8CJB71bjVKlam+DpqhYkVbWUG9srFScptre2us02lggosBoIslC0Ab7KwHZUkp5i2RQuZtSbczJFFnipFkSAeosVUQVZ1ACEIQAhCEAIQhACeET2EATZZwVi1p4VgDcpOSkc5J52cAalJyacd9lPDRgDJqcSanJA0JycNAImrQmcbc3Yr1toMHL9iQGDgcBp3FJ0XW/Ca0cJE32feAUTBbCSguWkgUczxJPVmOpPnITZmH7HaNWmeFQZl8/nH4uJp9TY95B4ncdnxdKvnsEUgrr3tGt7ZjAPcNhR0khSox7S2VaLrgTAGS0oqKcdDCTsYaANRTnopx0MPOhQgDUU50Kcc9jPRRgDcU52tKLinOgsATWnFAs9hACEIQAhCEAIQhACEIQAhCEAIQhACEIQAhCEAIQhACEIQAhCEAIQhACEIQAhCEAIQhACEIQAhCEAIQhACEIQAhC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data:image/jpeg;base64,/9j/4AAQSkZJRgABAQAAAQABAAD/2wCEAAkGBhMSEBQUEhQWFRUUFBcXFRUYGBQVFhcYFRcVFBQYFxcXHSYeFxkjGhQVHy8iIycpLCwsFyAxNTAqNSYrLCoBCQoKDgwOGg8PGiwlHyU0LC0sLy8sMiksKS8sLCwsLyo0NC0sLCwsLCoqLCwsLCwsKSwsLCwsLCwsLCwsLCwsLP/AABEIAMIBAwMBIgACEQEDEQH/xAAcAAABBQEBAQAAAAAAAAAAAAAAAwQFBgcCAQj/xABCEAACAQIDBQYDBQUIAQUBAAABAgADEQQSIQUGMUFREyJhcYGRBzKhFEKxwdEjUnKC8BUzYpKisuHxYxckQ4PCFv/EABsBAQADAQEBAQAAAAAAAAAAAAADBAUBBgIH/8QANBEAAgICAQIEAwYEBwAAAAAAAAECAwQRIRIxBRNBUSJhkTJxscHR8BQVgaEGIzNCYuHx/9oADAMBAAIRAxEAPwDcYQhACEIQAhCEAIQhACEIQAhCEAIQhACEIQAhPIQD2EIQAhCEAIQhACEIQAhCEAIQhACEIQAhCEAIQhACEIQAhCEAIQhACEIQDipVCi5IA8dJzSxSt8rA+RlW3t2gUxFNT8pS488xB+lok20wlmXiNf8AiTxq3HeyeNXVHey5Xns5RrgHqLzqQEARHF4gIhY8B/0ItIzeSizYaplFyAGAHE5SGI9gZFc5Rrk499M4zhdrtxsLSSo1QyhhwIuJntPeDu6G99Bbn0tL3syiVo01biEF/O2sxfCcjItlJWvaPiDb7juEITfJDwmQ2J3qooxUZmtoSoFvHUnWOt4K5TC1mXitJyPDQ6+kyzCbSAOszM/Ksp0oGjhY0Ltufoaxs/aaVluh4cQdCPMR2JR/h9VZ6td/ugKPUkn6D8ZdxLWLZK2pSl3KuRXGuxxj2PYQiWJxSU0LuwVVFyxNgB4mWSAVhKjV+JuEDWXtHH7yoLemYg/ST2yNuUcSuai+a3zDgy/xKdRI1ZGT0mfbrlFbaJCE8E9kh8BCEIAQhCAEIQgBCEIAy2ltEUlF+LGwH4yPpbUdtQ30Eab80G7JKq8KZObwVra+QIHvKxgNtZTxlumEXH5mTlztU9RekX/AbTDnKfmtfzEfiUfYuOL4umF6knyym8vEhuioy4LmJZKdfxHsITwyItFO36xmEYdnUq5K6apZWcjMODAcjpzvwlV2elVnp9qjdmWUMRa+UkXNjwHWTe+OJp0sRUrGmC6rTQX587+GjfSN1x2annHMXEtVx+HuW64/D3NGpuCBlII5W4TuVDdnFOjrmbNSroHpsba5rWBtwYE5T1uDLdK0lorSWgkPvBtcIjUwxVmUjMOKZgQGHjz9JMSjbzY6mqY2q5IZEamo/wAdQdmh9tfImUsuU0lGD029b9iOXyGFPZFId7NUD8e1DWcH96/C/pLFuYxC1AcQa4YhkZiSQALMNT1twlOp7VH2bNfXsyfpJj4f00R1pq5Y9l2jXtoWsCFA5Xbn0mB4fZdC3W+75X5kUNpmgTwwEabT2gtGk1RtQLadSSAB7meqclFbZYSbekcbV2jRpIe2YBWuLHXNpqAOekx/amzkNY/ZWbsuIV7Br/uqddOFidet5cG2e2065rNmXDotlBuCxUHQW5ZtSR0A62pQqHLcXuBfrMTMulLT0tehs4dUY7Tb36lm2H8RsPhUFFsNUpZbk6hyTzYk2zE24zS6T5lBHMA++swtXGLo4e9s7V0p38GYKw+t5uyiaWLY7IcrWuDOya1XPh73yBmXfGLbDCpRoA2XKarDqblVv5Wb3mpGUH4pbo/akStTdFq0gVyuyoKinWwZjYMDe19NTe0luTcGkRVNKSbM0w2MAWWf4Z41m2iAvA06mfyFiL/zZfeZ7QLsbAWAIBYmyi5sLtwGt5tnw03YpYak1QVUrVqgGZkN1RRqEW+vHUkgX000lKml9Wy7daunRdxPYlWrqilmIVQLkkgADxJ4SArfEHBKbdtm8VV2HuBaaDkl3KVdU7PsRb+5FkhI3Ze8FDEf3NVWPNeDDzU6ySnU99j5lGUXqS0whCE6fJ5eQe3d7qOGOU3epxyLy6ZidBJsmYPjtqmpVd2+ZnYn3Onpw9Jo+H4scib63wi5iURtk+rsi/f+ppv/AHGn8ev+2WTYO9FHFg5CQ6/MjaMPEdR4iY9Sxoi2C2saGIp1kPysL+KnRx6i81cjwylwfl8M0LsOpx+Dhmqbxb34bDBlqEO9taYsTZhpm6Aj/qZlhh9rrsaFPsaY42JKg8gL/wBeAkr8XtlZKtLEqO7UXsnP+JbtSJ8xmH8oi2zqyUNnhqY1yqT4lrFif65TBojtnlcyfTHWuSY3fxdPCLqt2Pz1L6kX0FjoB4S54bErUUMpuDwmd0ilQKKnyMRmINrAnU35W4+kf/a6uFUihWpV6S952VkNRV01Kg29R7Cfd0I747kWNbNJ75SL1eEpmN+I1NVApIatW2vEKD58T6D1lQ2tvdiqxIdyg/cS6D1+8fUzPnaomvCty5LD8RcVQpVKbOyMHbK9I5SRZTZ7cRpdb8jaVDY+Pd6RWkhcBiBdkW4vYWDG508IxdAeIvfjOsMezYMlgVNxoD+PnORy2uGuC1GGlotOG2fXpUqPZuA1K5sQzZiWDjul8qkaDTjaeY/bO0shZ6jKvML2a2/y6iQ1Hb1dWzZyb8VbVfbl6RlVrFiSeZuQNB4aDTnOXXQkvh2d6V7Dmttiu/zVqrebufznWy6dFmqHEkG5S2btWJXUMBkYd7xMZTyUZrqWmJQUlos+HxOy+ydAqBFOqspzHhqt+8feQm0MRgypGGplDcWIp5fO75r2tfS3SQeJrnNwtaSGHos65lGnpK+Pg/Huvqb+pX8qur4pS+rBMXUXg7jyZh+BknhsZUrJ2bYupY/NTL5r2Nxa5NuAjBMG54KYiUIPNSOlwRLltVijqW1stVW1uXw6ei10sViQqo1cvSUWFMqqAi1gGNPKWUdPe8q1TEVsOrnuMOF1qLfXgCvEHyidR2BLCoytxLZj9b6SOqVWqPdmueFz+Up+VJ8WS2WvNiv9OOiR3Yx5fH4XtmCItUMbkKi5btxPMlQL+M3qpjUWmahYZFUsWvcWAuTcT57XCBSCb3F9LED3i5xlQU3RHZVdSrKCcpB6jgZdruVa6dFKdLsfVs1s/ErBdm7dpZkBPZkEO1hcZRzv9OdpjG2cdicQ/wBpxAbLWLdmW+UhbXFMH7i5lFxp63kvurtTB4dj9swhrMLkVQS46gdi5C+F9Z3vzvImOqoUHZrRUoq3DA3NyQRoBoB6T6nPqhts5CHTPSRXaFEVVNO+vEeBiGxdr18PVtTdlZWtoTbj/XCdYU9kzOxAAHUG/laJ7HwTYmuAujVHVF86hy/QXPpGPvb9hka0vcsm2t9cRjFRKrDKl9BpmN9GYcyBYRtQrLzjPefBfZ8bXpAWCVCFH+E95P8ASRGC4mR2Jylyenw5xqqiolmpY7s2WpTbK6G6kdR+U3LZeN7ahTqcO0RW/wAwB/OfOGEz1ai06YLO7BVA5k6CfR2zMF2NGnSGvZoqX65QBf6SfGTWzL8ZsjPo9/yHcJ5CWzz4TEPiFu6+ExLVAD2FViyNyVm1ZCeRvcjqD4GbeZk++2/T5yKbfs8wVUIBVwpuxcH5geFjyIlnGvlTPcSam11y2jPxjPGSW72AqYzEJRpgm5Bc8kS/eZjy0vbqZd9593tn1dmDF0KC02cUyhS62LMAylQcuneB05SB3axGIwrA0XyJcFqZ7wbrceXO9xN6u6zIqcq+/bku2ZkY1Ocml95qW9+xPtWBq0QO9lzU/B07yfUW9ZjOyt51Wi1GqCUbgQbMhBvbXobzSxv7Uv8A3S26Zmv72/KZhvDsUtiqlRRko1Khe2hKZ+8y+AzFrHxmJLHuoXW1x9Tz/nU5D6N8lgwe8lAUmW6gWNiT3h0IPHjIqttyptCurYimtRFsFpKy0VF+rEXY6c2EY0dmop4AiwtfveusdlZm2ZUrGtIv04KrTSfcu+xsHhqNQrSa1QqL0+0zZRxsFvbT10ie3Th+1QYhqmp0FjkF9Llgt7dbHSU1DYgjQg3BGhBHAjpO61dnN3YsepJJ9zPqWYnDp6UQx8Oas63N/mK7Q7LtD2ObJyzcfG3h5xsqXPidAP0nsUoORoMtyRZioJXXiLyrWozsSlwn7GjLqhX8PLXuK0MASe8CB6f0Ir/Z2vHT6/hHgqAkgEG3GxBt52ns9dDwrF6Vxv57/Q8tPxPJ6nzr5a/UQXAoOV/UzpcIgPD8/wAYtpaxHHxtb24xhiMGQcyE++v/AFIchV404qFG/mv/AAlodmRCTndr5MXZ6Y45QfIXilGsrC6m4vbyI4jwkUtJi1rG99b39zJDD0GW3eFhfS3Xx9vadw8y+2fNeo9vu+r/ACOZWLTVDizcu/3/AEX5i7LfQxpicADbJZbegtHk9Cn24+E076K7oONi4M6m6dMuqD5KxtMWsAQw6qbg8OfrGIpy04zB59Mq/wAVzfysB9byLXDBT4j1nic3Cnjz57ejPY4eXC+Hz9Q7Pp7XNva88el0A9bk+Ov5WisRfFKGC31PDQ/jKbfuX6qp2S6YHD0mykC49QRfytr6yB+xnqfKWM1NQACSTYAakyRw26oc5qjEX+6v5sfyEindGKK+dOOA9ZHDf9dme4zDkMO4736E28gACZoHwa2X2uM7QrZaCF7a/O96aXv4CoZJjc6hbu51PUN+oiOA2dtDBuwwTq4qkZs3Zqbi+XNn0PE8Dz4SajOg30mdVm4mTxGepf8ALhfUX+MOJwj1RTFMnFKovUVgoUHVFcWOfje2hAPHW0rW5vw6qY5ql6y0lp5b90uxzZuAuAPl5mRu0KVYYuoMQwat2h7Qghu9zFxppw00Frcpo3wvqCnWr3Nh2IYk6ABG1JPLRjJlLqs0z08qfJw3KD5Whzs/ZGA2NWpg562IqIxDtluqqQGyroFve3Mmx1l/weMWqiuhurC4P9cDPnbebes4rar11N0VwlLxppdf9V2b+aax8N9tLU7WipLBbONDYZrqwufFQf5jLa0uEeescpPcnyXiE8ns+iMZbZw71MPVSk2Wo1NlRujEECfOe1qzuO/oyEqy2tbXp56T6YMx/wCK26nZVvtSD9lWNqwt8r2+bya3vfqJ1PTOor+7G3ahwrYZrGkKi1FvxVu9cDwOh8/OTdB7ym7Mfs6jLyYAr42v+R+kn6GMtPS4EoqrSMLPUpW89vQsKkARriqwtI9sfGtXFy02ilGAnVp94i2g4G/0sOk6p07cB+MasjOQwa2XlrY+diI87Q5QLAczbNqeV7nlMl+J42M2lWupfd+h7vByX5EXJc6PSp1styepsB1J0N+c5Jnlv61nsws7NWS10x6V7ftEk59bCFoTyZ5GSuEZrd5Mtra2sG8R08ovIyjjSL3u3dsLkm3pfWWbdnYBrgVaznJ92moC5vFjxt6z0L8fx8WhO3fHB5q7wqyVjcWtEaqk8BeDiwJOgHEnT8ZoNLZdJVyhFsOoB978TGeO3Uw1UEdmqH95AFIPpofWZMv8aU9Xww4+Z9w8IWvil9CgPtKmCBm487HL6ki07r4xVtpmuL6MLdNdDG22tkth6rU315g20ZTwNvQjzEZAS3/O7bqvh1zymvYtw8KpjJS5a9mP/wC1NfkHuY2xmIFS10UWFtMxvfrmJ6RKEpWZl9kemcm0Xq8Wmt9UYpM7OIcoEzNlAsBcjTxtx9YmBO0pluAJt0F5yRK7m5d2TRUVwtHjDSNR2i8QHHUd0+x0juE+Gk+5boybMd7rZ3s+47zWzcBa+g9ecmcNjZA9pYxZK8o2w22eL8VnZkZM52vb/L0LngsSCJ3iMQBKxhceRFq2PvK3l8mM63sq23cOKeLdr6N3xc31a5bXzvDbu0a2FwpRgUfGoLa2YYdWN7ra69o1vNVPWLLjaP8AaFOpXHaUqRGamCLsVuQCGIBGYi+vKQ+++0qmO2hVr5HCEqtMEXsigBb2JAJNzx+9N7GrfSpPufokcybxa6pey2R2zKdjnPIe7cAJvvwr2EaGCFRxZ8Qc565f/jHtdv5pmm4e7H2rEpSI/Y0bPWPI9F9Tp5X6TfFFpdRQk9s6hCE6fJ4Y02ns5K9F6VQXSopUj8x0INiD1EdmIYrErTRndgqqLsxIAAHUmAfOG8GznwuIqUXF2oN3W17y8VYW5FSDbxnGD2nmUE6H+uEt+/2KTHtTxGHTVVyk5lvUTiPAEEnnz8JGbP8Ah7tBwuXDpTU2s1R0Fx10LH6SzRfKrsQ21RsXJFnaA6z2lmqHTQdf06z2tUK1Hp1BZkYqw0Oqmx1HEaSawbh0A6TbcJWwahLT9DIUo1yTnHaEKVA5e6DYTqnTLGwiGNz4fUnuE6HpfkZxVa4F6faA62zADw48Z5/KwoY84dUt777/ABNvHy53Rl0x7diSo4M373D8YtUwy20W/gDb6mIYPHlzY02S3XKV8gQYtUx1NTZnUHoSJuVYmH5OlrT9X3/uY9uTl+bt72vRf9CNLAk/Np7Gc18IVF7giOmqsQcjBf8AFYNobg2voD4yP7RrBSxYAmxNr+vWY+bTi48OiMW36Pf7/A1MO3Ivl1Sa16rR4ouQOpmn7LYKiqOAAA9NJmVI2YE9R+MuFLauUDn1nhvGISmopfM129FxSsDFJVhtlRz4f1pHNDbYI0M875El6HzwQm/xDNTa3AMvHyI/OVOT29WKzMo8z+AkDPY+HxcceKf75PpBHWzS2ewpLUB45jbL48P+Y1ib0QTfnyIJB9xLzW+CO6Dsg4ouGGwaU75Ba/Hn/QiG1MGaigLlvfUsLm3geR4SM2HjbMVqVjrbKr2/3nj5R7W3hoq5RiRY2z27l/BgdR4zOdVsZ7jyeQnRlU5DlHcmudjSlsBiDmYA8uY9YzxeAen83A8COEn620EVC98ygX7veNvACQGJr0q16q1STcAUzYFb8QF5eesnpnZJ/F2+40sHNybLf8z7Pbt6/v3GrUs2n16RvWJpmzW8COBkpg9nNU8F/Hyj3G4GmiWYAnkPznLbF1aIvE74O5RjzruQCYwdYhiNsLqoYA8NeR/WSP29KWqgC3OwvIXazjFYihTRVFStUUM+WzWuBfN5fhJseCnPlcEGLBTsW1wN6eBBvYg38QTI+rgSlYswIGW45XPATWn+GWzajFEqVEbotUN9HU/jOsP8GaQqKTiarUwQTTKKMwGtiwPA+U2EtG85N9yw/DHYX2bAIW+et+1e/GzDuD0Wx82Mt6xFYqs6fJ1CEIB4Y3xNFXRkcXVgVYdQRYj2jgxJoB89bZwVXZuMqUQbqGzBW0WojaqwP3XtoTwuDfrLPuxvvkFlbuj56LmxW/NenmNDLjv9uiMdQ7gAr07mk3C/WmT0b6Gx6zDKbFXKsCrKSpBFmUg2I6jXlAJ7eyscRiqmJp0Xp0zozMyZXZRYsgsCSdL2v4xls/aBRgeXOSmxsKmJV6LaVHQ9k9/lddQNdNfLlIvaGxK+EyduoXPe1mDWy2uCfUGaOHf0vpKOVV1LqLatanVpENYgixEhaOH7O6k6A93+Hl+cjsPiWX5T6Rw22MupQMRwNgbS3nUwyYpN6fuVsOyePJtLaJEP2ep4ty6DkYgpDC9uJkViqlZwW66ixF7euhjvZVYZLcCCdDofrxmTnPpqVUVwvX+hpYS6rHZJ8v0HlNAoIUWB4gaA+k6hCYzezWS0eSYwOJDL4rYH8o12Vspq72Bso+Zun6mWlsDRSkKd9F1vpck8SZkeIX1rUP8Ad+BxkTBWtFqlJORM5amORv8AjMzqTPgKwGhBuSozHlxJy+kS2ns6gaBqUy3aKR2gC9wE2uGIACnmLddes6EkNnYpVSshChXpt3bWGa2uniBe8mrsdTTW+DpToTwT2ejJDwqDxECJ7Eq2IVBdmA8504Ptl1gpKDS4ItyuRpEcJTDHX18+khjjXNXNTXQfeIy6eA4n2j6ptkDiLE+FtfwkUtpvXqYFtvkzn5b+1/YszbSSlTJ6Sr4rapqEkxtiMUX4nTpGLVtbSGunky6qefmTuAwRqKSaYa5AXMSFHVtNW6WE8p7NwuDOZ+9UN7DVm11sq3NvW8i12/Wy5BUIHC9gWsOQY8PrGDPxPXieJPmTqZs11qC0jdqrVcdInV2hWxdZKKfsxUcKFB18S7DkBc2HTjNy2bhlpUkpp8qKFW5JNh1J5zM/hXu6WJxTjTVKQI48ncfVR/NNRprJSUcqYskRQRZIB1CEIB4Yk4i0TcQBu4mP/F3drJVXFIO7V7tS3KoB3WP8Sj3XxmxMJG7c2OmKoPRqfK4tcWupGqsL8wQDAPnzZ2Lsb8x7+Y8Y62vXqVmzOxcnUMTf/oT3ebdatga2WoLqb9nUA7rj8m6ry8RrGKPmFvDT852L6Xs41taFqNRRoTw9v+Y7XH5RZFuf3o1WioXM+g5dT5D84tsjBfa3ZQ4p00tn5sb3sB1Oh1Og6S3/ABTiuO/uVv4dN89iKSse0yC7d69hewBN29rnwj1EOoPKTeL3WFOoBSqIFc6BzZ7+GnfjKvgezqFb3tbXrcX4dNZaxnGS6W9sr3pp71pCmK2kiUwwBJ5Iupv0PQeM62XVq1Fu4QdALm3mesRyoNTJXZOz2JL5Sq2sL6FvG3T9ZUyMKuEXIs05dkmkSOBxj0qRAXUkk5bny5SN/tPEPVYGkwQfeItfyB4iM9sbbq0azIhAAtoVB4gG94zG9Nfqn+T/AJmC/DanOU36l7zGWEVn6H2M7Ws3Q+xldG9Vb/x/5TPRvXW/8f8AlMi/lUPceYTv9r1VfL2bsNNcvd18byVw+NpsDxBIYW5agj85UqW36j8SA3UDSw8D5j2ljw4DANYE2FzbW9pFPwyEmlF6f4nfNZHLgqp+6o82/QGdjZ7c2A8gT9SfyktljbHUWNNsnzWNpr+VFeh8yukMRhkB1Yk9M1votpE7VqgtlQABeNha7ePW36xJkBHjz6zujhpSnemtJaMm7MlOOmRFDHsz2B7ovmA0PQC8lqVYWty6GM8Xu5UW1XDgm/zIBfzsOYPSdYLECpp8rjip8ONpZVcZR2idVRlFNHdXQWjNrAE+3jH1cAL3tQPp/XSRlVtdLHpadroUXs7VjqEtnHaWj3YWyWxWJpURp2jAE/uqNXb0UExktLrNM+EWxNamJYaAdnTPnY1CP9I9TLJaNF2fgUpU0poMqIoVR0AFhHyLOEEWUQDtRFQJygncAIQhACcsJ1PDAEGEScRwwiLiARm1tmU69NqdZA6NxB+hB4gjqNZg+8eCTCYqpSRiVRtM4Ct6jmNdG0uNbT6EqCVDerYOFZxiqy2akvzXNjb5brwY3OnnAMbq1aT02u7GqSLWy5AvO9jmJ9LCOtmYyuyilh6aqQO/U0BNye8xPDTTgTpJ3D7PbaOILFcmHpmxAAGbnkBHE/vHlwEc7V3RZG7XCjKR9wf/AIv/ALTp5cIBGpuZUYBzXPa3BvrYet8xPj9JZcVu6lbKWZgwUAsLd4DqDzjfdXaf2gEZSGS2bTTW9re3CWynhp9Rm4vaPmUVJaZB4LdujS1C5m/ebvH05D0jt6MlDQnDUIlJy5Z1RUexmm/OHyVkb99Leqn9GErfaCXP4kYJ/wBk9u4Lre/3mueHkso+WfJ0WziGcRG0LQCU2XqfX8Zf8Hh/YC0z/d5C1dEHFmH4zVqGFyqB7nqTxlWdTldGXotn0nwM+wnQoR+KEUGHlo+SAx2wadXUjK37w0Pr1kSd3KymwKsOtyvuP0l3+zxOrhtJDOmE+6IJ0Qn3RX6NDskCjU21PieJlC2zu9Vw5Wo1Q1M7H9prcNxAYk8SNb9QR0k9/wDy2NqvUao4Q5jbiQR1XK2i2txjbGbo4nIwaspUC5B7S3d14XPSSpaWkTJJLSIN9qdpTsbZhz62/OeYLCs5CIpZmOiqCSfICKLslhTFRqTtSFx2i20I45rAkeZBE03cXaOBCBaFqbsBfOQWfyqcG8hbynTo23V+GHCpjNeYog6f/Yw4/wAI06k8JpWHohVCqAqgWAAAAA4AAcBEqQjpBAFFEVUThRFVEA7UTqEIAQhCAEIQgHLCIuscRNlgDR1kHvNsAYug9InKTqra91hfKdPP2JliZIkyQCi7rbrVcLQ7Ko4bvEgC+VQeQJ1Otz5kydXAiTDUpwaMAiKOy0S+RFW5ubAC5PM24mKfZ5JGlODSgEcaMTajJJqUSelAKbv5gs2Bqf4Cr/5WAP0JmTTfsZhFdGVwGVgQwPAg6EGVHam6+ApKWekiDrmce1m1PlAMvnslNq0KNSoEwlJ734AszN/KT3R4kiIYPd+tVzdmAcpsQXykHysekAdbpj/3lH+I/RWM1ikky2ju7i6B7VUsVBN1qAnhrYW10ml7spUbDUmq3LstzcWOpPHxtaAP1pRVaMcJRiq0oA0FCBw8filPexgERWwkq+9mNShRYObGoCqaE9LnTgADL+cPGO0d2aGIAFZA4Vgw4ixHiNf1gFe3VwBTDU9OIzW/iJb8CJB71bjVKlam+DpqhYkVbWUG9srFScptre2us02lggosBoIslC0Ab7KwHZUkp5i2RQuZtSbczJFFnipFkSAeosVUQVZ1ACEIQAhCEAIQhACeET2EATZZwVi1p4VgDcpOSkc5J52cAalJyacd9lPDRgDJqcSanJA0JycNAImrQmcbc3Yr1toMHL9iQGDgcBp3FJ0XW/Ca0cJE32feAUTBbCSguWkgUczxJPVmOpPnITZmH7HaNWmeFQZl8/nH4uJp9TY95B4ncdnxdKvnsEUgrr3tGt7ZjAPcNhR0khSox7S2VaLrgTAGS0oqKcdDCTsYaANRTnopx0MPOhQgDUU50Kcc9jPRRgDcU52tKLinOgsATWnFAs9hACEIQAhCEAIQhACEIQAhCEAIQhACEIQAhCEAIQhACEIQAhCEAIQhACEIQAhCEAIQhACEIQAhCEAIQhACEIQAhC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4244904" cy="31795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1052736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1"/>
                </a:solidFill>
              </a:rPr>
              <a:t>Presidente/a:</a:t>
            </a:r>
          </a:p>
          <a:p>
            <a:r>
              <a:rPr lang="es-ES" sz="3600" dirty="0" smtClean="0"/>
              <a:t> es la persona portavoz de la cooperativa, </a:t>
            </a:r>
          </a:p>
          <a:p>
            <a:r>
              <a:rPr lang="es-ES" sz="3600" dirty="0" smtClean="0"/>
              <a:t>es decir, que responde por ella en las situaciones que lo </a:t>
            </a:r>
          </a:p>
          <a:p>
            <a:r>
              <a:rPr lang="es-ES" sz="3600" dirty="0" smtClean="0"/>
              <a:t>requieren y media ante posibles conflictos. </a:t>
            </a:r>
          </a:p>
          <a:p>
            <a:r>
              <a:rPr lang="es-ES" sz="3600" dirty="0" smtClean="0"/>
              <a:t> </a:t>
            </a:r>
          </a:p>
        </p:txBody>
      </p:sp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43711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1196752"/>
            <a:ext cx="69127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1"/>
                </a:solidFill>
              </a:rPr>
              <a:t>Secretario/a: </a:t>
            </a:r>
          </a:p>
          <a:p>
            <a:pPr algn="ctr"/>
            <a:endParaRPr lang="es-ES" sz="3200" b="1" dirty="0" smtClean="0">
              <a:solidFill>
                <a:schemeClr val="accent1"/>
              </a:solidFill>
            </a:endParaRPr>
          </a:p>
          <a:p>
            <a:r>
              <a:rPr lang="es-ES" sz="3200" dirty="0" smtClean="0"/>
              <a:t>es la persona que se encarga de tener al </a:t>
            </a:r>
          </a:p>
          <a:p>
            <a:r>
              <a:rPr lang="es-ES" sz="3200" dirty="0" smtClean="0"/>
              <a:t>día y archivar todos los documentos relativos a la </a:t>
            </a:r>
          </a:p>
          <a:p>
            <a:r>
              <a:rPr lang="es-ES" sz="3200" dirty="0" smtClean="0"/>
              <a:t>cooperativa (Actas, Estatutos, </a:t>
            </a:r>
            <a:r>
              <a:rPr lang="es-ES" sz="3200" dirty="0" err="1" smtClean="0"/>
              <a:t>etc</a:t>
            </a:r>
            <a:r>
              <a:rPr lang="es-ES" sz="3200" dirty="0" smtClean="0"/>
              <a:t>). </a:t>
            </a:r>
          </a:p>
          <a:p>
            <a:r>
              <a:rPr lang="es-ES" sz="3200" dirty="0" smtClean="0"/>
              <a:t> </a:t>
            </a:r>
          </a:p>
          <a:p>
            <a:endParaRPr lang="es-ES" dirty="0"/>
          </a:p>
        </p:txBody>
      </p:sp>
      <p:pic>
        <p:nvPicPr>
          <p:cNvPr id="3" name="2 Imagen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293096"/>
            <a:ext cx="1790700" cy="2266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836712"/>
            <a:ext cx="64807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1"/>
                </a:solidFill>
              </a:rPr>
              <a:t>Tesorero/a:</a:t>
            </a:r>
          </a:p>
          <a:p>
            <a:pPr algn="ctr"/>
            <a:endParaRPr lang="es-ES" sz="3200" b="1" dirty="0" smtClean="0">
              <a:solidFill>
                <a:schemeClr val="accent1"/>
              </a:solidFill>
            </a:endParaRPr>
          </a:p>
          <a:p>
            <a:r>
              <a:rPr lang="es-ES" sz="3200" dirty="0" smtClean="0"/>
              <a:t> es la persona encargada de controlar la entrada y salida de capital en la empresa, así como de registrar en el libro contable todos esos movimientos de </a:t>
            </a:r>
          </a:p>
          <a:p>
            <a:r>
              <a:rPr lang="es-ES" sz="3200" dirty="0" smtClean="0"/>
              <a:t>dinero. </a:t>
            </a:r>
          </a:p>
          <a:p>
            <a:r>
              <a:rPr lang="es-ES" sz="3200" dirty="0" smtClean="0"/>
              <a:t> </a:t>
            </a:r>
          </a:p>
          <a:p>
            <a:endParaRPr lang="es-ES" sz="3200" dirty="0"/>
          </a:p>
        </p:txBody>
      </p:sp>
      <p:pic>
        <p:nvPicPr>
          <p:cNvPr id="3" name="2 Imagen" descr="descarg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789040"/>
            <a:ext cx="2247900" cy="2038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836712"/>
            <a:ext cx="7200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1"/>
                </a:solidFill>
              </a:rPr>
              <a:t>Director de Marketing:</a:t>
            </a:r>
          </a:p>
          <a:p>
            <a:endParaRPr lang="es-ES" sz="3200" b="1" dirty="0" smtClean="0">
              <a:solidFill>
                <a:schemeClr val="accent1"/>
              </a:solidFill>
            </a:endParaRPr>
          </a:p>
          <a:p>
            <a:r>
              <a:rPr lang="es-ES" sz="3200" dirty="0" smtClean="0"/>
              <a:t>Es la persona que se encarga  de coordinar todo lo relacionado con la publicidad ( carteles, imagen de la cooperativa…), notas de prensa…</a:t>
            </a:r>
          </a:p>
          <a:p>
            <a:endParaRPr lang="es-ES" dirty="0"/>
          </a:p>
        </p:txBody>
      </p:sp>
      <p:pic>
        <p:nvPicPr>
          <p:cNvPr id="3" name="2 Imagen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411886"/>
            <a:ext cx="2736304" cy="2736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126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EQUIPO DIRECTIVO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EQUIPO DIRECTIVO</dc:title>
  <dc:creator>USUARIO</dc:creator>
  <cp:lastModifiedBy>Daniel</cp:lastModifiedBy>
  <cp:revision>2</cp:revision>
  <dcterms:created xsi:type="dcterms:W3CDTF">2013-12-04T06:59:20Z</dcterms:created>
  <dcterms:modified xsi:type="dcterms:W3CDTF">2014-02-03T18:18:26Z</dcterms:modified>
</cp:coreProperties>
</file>