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0" r:id="rId6"/>
    <p:sldId id="261" r:id="rId7"/>
    <p:sldId id="268" r:id="rId8"/>
    <p:sldId id="269" r:id="rId9"/>
    <p:sldId id="262" r:id="rId10"/>
    <p:sldId id="264" r:id="rId11"/>
    <p:sldId id="265" r:id="rId12"/>
    <p:sldId id="266" r:id="rId13"/>
    <p:sldId id="267" r:id="rId14"/>
    <p:sldId id="271" r:id="rId15"/>
    <p:sldId id="263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6AF91-59D7-4CBF-AF03-58B512A1DE18}" type="datetimeFigureOut">
              <a:rPr lang="es-ES" smtClean="0"/>
              <a:pPr/>
              <a:t>06/03/2024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A085E-C017-464F-A9BC-9D7BDF95BE99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1A085E-C017-464F-A9BC-9D7BDF95BE99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96BE-9027-4497-8B5C-0EEAFF030D7D}" type="datetimeFigureOut">
              <a:rPr lang="es-ES" smtClean="0"/>
              <a:pPr/>
              <a:t>06/03/2024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AF8768-4A91-4D36-B71B-BADBF6960D02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96BE-9027-4497-8B5C-0EEAFF030D7D}" type="datetimeFigureOut">
              <a:rPr lang="es-ES" smtClean="0"/>
              <a:pPr/>
              <a:t>06/03/2024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F8768-4A91-4D36-B71B-BADBF6960D02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EAF8768-4A91-4D36-B71B-BADBF6960D02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96BE-9027-4497-8B5C-0EEAFF030D7D}" type="datetimeFigureOut">
              <a:rPr lang="es-ES" smtClean="0"/>
              <a:pPr/>
              <a:t>06/03/2024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96BE-9027-4497-8B5C-0EEAFF030D7D}" type="datetimeFigureOut">
              <a:rPr lang="es-ES" smtClean="0"/>
              <a:pPr/>
              <a:t>06/03/2024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EAF8768-4A91-4D36-B71B-BADBF6960D02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96BE-9027-4497-8B5C-0EEAFF030D7D}" type="datetimeFigureOut">
              <a:rPr lang="es-ES" smtClean="0"/>
              <a:pPr/>
              <a:t>06/03/2024</a:t>
            </a:fld>
            <a:endParaRPr lang="es-ES" dirty="0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AF8768-4A91-4D36-B71B-BADBF6960D02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09F96BE-9027-4497-8B5C-0EEAFF030D7D}" type="datetimeFigureOut">
              <a:rPr lang="es-ES" smtClean="0"/>
              <a:pPr/>
              <a:t>06/03/2024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F8768-4A91-4D36-B71B-BADBF6960D02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96BE-9027-4497-8B5C-0EEAFF030D7D}" type="datetimeFigureOut">
              <a:rPr lang="es-ES" smtClean="0"/>
              <a:pPr/>
              <a:t>06/03/2024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EAF8768-4A91-4D36-B71B-BADBF6960D02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96BE-9027-4497-8B5C-0EEAFF030D7D}" type="datetimeFigureOut">
              <a:rPr lang="es-ES" smtClean="0"/>
              <a:pPr/>
              <a:t>06/03/2024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EAF8768-4A91-4D36-B71B-BADBF6960D02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96BE-9027-4497-8B5C-0EEAFF030D7D}" type="datetimeFigureOut">
              <a:rPr lang="es-ES" smtClean="0"/>
              <a:pPr/>
              <a:t>06/03/2024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AF8768-4A91-4D36-B71B-BADBF6960D02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AF8768-4A91-4D36-B71B-BADBF6960D02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96BE-9027-4497-8B5C-0EEAFF030D7D}" type="datetimeFigureOut">
              <a:rPr lang="es-ES" smtClean="0"/>
              <a:pPr/>
              <a:t>06/03/2024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EAF8768-4A91-4D36-B71B-BADBF6960D02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09F96BE-9027-4497-8B5C-0EEAFF030D7D}" type="datetimeFigureOut">
              <a:rPr lang="es-ES" smtClean="0"/>
              <a:pPr/>
              <a:t>06/03/2024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09F96BE-9027-4497-8B5C-0EEAFF030D7D}" type="datetimeFigureOut">
              <a:rPr lang="es-ES" smtClean="0"/>
              <a:pPr/>
              <a:t>06/03/2024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EAF8768-4A91-4D36-B71B-BADBF6960D02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>
                <a:solidFill>
                  <a:schemeClr val="tx1"/>
                </a:solidFill>
              </a:rPr>
              <a:t>nANOVACAS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/>
              <a:t>Catálogo</a:t>
            </a:r>
            <a:endParaRPr lang="es-E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>
                <a:solidFill>
                  <a:schemeClr val="tx1"/>
                </a:solidFill>
              </a:rPr>
              <a:t>Chorizinos</a:t>
            </a:r>
            <a:r>
              <a:rPr lang="es-ES" b="1" dirty="0" smtClean="0">
                <a:solidFill>
                  <a:schemeClr val="tx1"/>
                </a:solidFill>
              </a:rPr>
              <a:t> a la sidra</a:t>
            </a:r>
            <a:endParaRPr lang="es-ES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1714488"/>
            <a:ext cx="3536448" cy="3633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5143504" y="1785927"/>
            <a:ext cx="350046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Auténticos chorizos ahumados de calidad extra cocinados a la sidra natural de Asturias. Es un producto estrella en todas las sidrerías y está presente en todas las comidas y las espichas populares.</a:t>
            </a:r>
          </a:p>
          <a:p>
            <a:endParaRPr lang="es-ES" dirty="0" smtClean="0"/>
          </a:p>
          <a:p>
            <a:r>
              <a:rPr lang="es-ES" b="1" dirty="0" smtClean="0"/>
              <a:t>Alérgenos</a:t>
            </a:r>
            <a:r>
              <a:rPr lang="es-ES" dirty="0" smtClean="0"/>
              <a:t>: Puede contener sulfitos. Sin gluten.</a:t>
            </a:r>
          </a:p>
          <a:p>
            <a:endParaRPr lang="es-ES" dirty="0" smtClean="0"/>
          </a:p>
          <a:p>
            <a:r>
              <a:rPr lang="es-ES" b="1" dirty="0" smtClean="0"/>
              <a:t>Cantidad</a:t>
            </a:r>
            <a:r>
              <a:rPr lang="es-ES" dirty="0" smtClean="0"/>
              <a:t>: 200 g</a:t>
            </a:r>
          </a:p>
          <a:p>
            <a:endParaRPr lang="es-ES" dirty="0" smtClean="0"/>
          </a:p>
          <a:p>
            <a:pPr algn="ctr"/>
            <a:r>
              <a:rPr lang="es-ES" sz="2800" b="1" dirty="0" smtClean="0"/>
              <a:t>3,30€</a:t>
            </a:r>
            <a:endParaRPr lang="es-ES" sz="28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4357694"/>
            <a:ext cx="1690686" cy="1914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34400" cy="758952"/>
          </a:xfrm>
        </p:spPr>
        <p:txBody>
          <a:bodyPr>
            <a:normAutofit/>
          </a:bodyPr>
          <a:lstStyle/>
          <a:p>
            <a:r>
              <a:rPr lang="es-ES" b="1" dirty="0" err="1" smtClean="0">
                <a:solidFill>
                  <a:schemeClr val="tx1"/>
                </a:solidFill>
              </a:rPr>
              <a:t>Galletinas</a:t>
            </a:r>
            <a:r>
              <a:rPr lang="es-ES" b="1" dirty="0" smtClean="0">
                <a:solidFill>
                  <a:schemeClr val="tx1"/>
                </a:solidFill>
              </a:rPr>
              <a:t> de mantequilla y avellana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929190" y="1714488"/>
            <a:ext cx="364333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dirty="0" smtClean="0"/>
              <a:t>Deliciosas galletas de mantequilla y avellana, con sabores asturianos con un toque dulce.</a:t>
            </a:r>
          </a:p>
          <a:p>
            <a:pPr lvl="0"/>
            <a:endParaRPr lang="es-ES" dirty="0" smtClean="0"/>
          </a:p>
          <a:p>
            <a:pPr lvl="0"/>
            <a:endParaRPr lang="es-ES" dirty="0" smtClean="0"/>
          </a:p>
          <a:p>
            <a:pPr lvl="0"/>
            <a:r>
              <a:rPr lang="es-ES" b="1" dirty="0" smtClean="0"/>
              <a:t>Alérgenos</a:t>
            </a:r>
            <a:r>
              <a:rPr lang="es-ES" dirty="0" smtClean="0"/>
              <a:t>:  Harina de trigo, mantequilla, huevos y avellanas. Puede contener harina de soja y frutos de cáscara.</a:t>
            </a:r>
          </a:p>
          <a:p>
            <a:pPr lvl="0"/>
            <a:endParaRPr lang="es-ES" dirty="0" smtClean="0"/>
          </a:p>
          <a:p>
            <a:pPr lvl="0"/>
            <a:r>
              <a:rPr lang="es-ES" b="1" dirty="0" smtClean="0"/>
              <a:t>Cantidad</a:t>
            </a:r>
            <a:r>
              <a:rPr lang="es-ES" dirty="0" smtClean="0"/>
              <a:t>: 350g</a:t>
            </a:r>
          </a:p>
          <a:p>
            <a:pPr lvl="0"/>
            <a:endParaRPr lang="es-ES" dirty="0" smtClean="0"/>
          </a:p>
          <a:p>
            <a:pPr lvl="0"/>
            <a:endParaRPr lang="es-ES" dirty="0" smtClean="0"/>
          </a:p>
          <a:p>
            <a:pPr lvl="0" algn="ctr"/>
            <a:r>
              <a:rPr lang="es-ES" sz="2800" b="1" dirty="0" smtClean="0"/>
              <a:t>6,90€</a:t>
            </a:r>
          </a:p>
          <a:p>
            <a:pPr lvl="0"/>
            <a:endParaRPr lang="es-ES" u="sng" dirty="0" smtClean="0"/>
          </a:p>
          <a:p>
            <a:pPr lvl="0"/>
            <a:endParaRPr lang="es-ES" u="sng" dirty="0" smtClean="0"/>
          </a:p>
          <a:p>
            <a:pPr lvl="0"/>
            <a:endParaRPr lang="es-E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643050"/>
            <a:ext cx="4197357" cy="4600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Carajitos asturianos 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143504" y="1643050"/>
            <a:ext cx="3662168" cy="4455998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s-ES" sz="1800" dirty="0" smtClean="0"/>
              <a:t>	Los carajitos son unas pastas asturianas elaboradas de forma artesanal con avellana, azúcar y clara de huevo. </a:t>
            </a:r>
          </a:p>
          <a:p>
            <a:pPr lvl="0"/>
            <a:endParaRPr lang="es-ES" sz="1800" dirty="0" smtClean="0"/>
          </a:p>
          <a:p>
            <a:pPr lvl="0">
              <a:buNone/>
            </a:pPr>
            <a:r>
              <a:rPr lang="es-ES" sz="1800" dirty="0" smtClean="0"/>
              <a:t>	</a:t>
            </a:r>
            <a:r>
              <a:rPr lang="es-ES" sz="1800" b="1" dirty="0" smtClean="0"/>
              <a:t>Alérgenos</a:t>
            </a:r>
            <a:r>
              <a:rPr lang="es-ES" sz="1800" dirty="0" smtClean="0"/>
              <a:t>: Contiene frutos secos y huevo.</a:t>
            </a:r>
          </a:p>
          <a:p>
            <a:pPr lvl="0">
              <a:buNone/>
            </a:pPr>
            <a:endParaRPr lang="es-ES" sz="1800" dirty="0" smtClean="0"/>
          </a:p>
          <a:p>
            <a:pPr lvl="0">
              <a:buNone/>
            </a:pPr>
            <a:r>
              <a:rPr lang="es-ES" sz="1800" b="1" dirty="0" smtClean="0"/>
              <a:t>	Cantidad</a:t>
            </a:r>
            <a:r>
              <a:rPr lang="es-ES" sz="1800" dirty="0" smtClean="0"/>
              <a:t>: 12 </a:t>
            </a:r>
            <a:r>
              <a:rPr lang="es-ES" sz="1800" dirty="0" err="1" smtClean="0"/>
              <a:t>ud</a:t>
            </a:r>
            <a:r>
              <a:rPr lang="es-ES" sz="1800" dirty="0" smtClean="0"/>
              <a:t>, 350 gramos aprox.</a:t>
            </a:r>
          </a:p>
          <a:p>
            <a:pPr lvl="0"/>
            <a:endParaRPr lang="es-ES" sz="1800" dirty="0" smtClean="0"/>
          </a:p>
          <a:p>
            <a:pPr lvl="0" algn="ctr">
              <a:buNone/>
            </a:pPr>
            <a:r>
              <a:rPr lang="es-ES" sz="2800" b="1" dirty="0" smtClean="0"/>
              <a:t>5,14€</a:t>
            </a:r>
          </a:p>
          <a:p>
            <a:endParaRPr lang="es-ES" sz="16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1785926"/>
            <a:ext cx="4000528" cy="4309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Salsa de mostaza con miel</a:t>
            </a:r>
            <a:endParaRPr lang="es-ES" b="1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643050"/>
            <a:ext cx="4047925" cy="4714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4786314" y="1857364"/>
            <a:ext cx="385765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dirty="0" smtClean="0"/>
              <a:t>Elaborada de miel , mostaza, agua, vinagre, semillas de mostaza y sal.</a:t>
            </a:r>
          </a:p>
          <a:p>
            <a:pPr lvl="0"/>
            <a:endParaRPr lang="es-ES" dirty="0" smtClean="0"/>
          </a:p>
          <a:p>
            <a:pPr lvl="0"/>
            <a:endParaRPr lang="es-ES" dirty="0" smtClean="0"/>
          </a:p>
          <a:p>
            <a:pPr lvl="0"/>
            <a:endParaRPr lang="es-ES" dirty="0" smtClean="0"/>
          </a:p>
          <a:p>
            <a:pPr lvl="0"/>
            <a:r>
              <a:rPr lang="es-ES" b="1" dirty="0" smtClean="0"/>
              <a:t>Alérgenos</a:t>
            </a:r>
            <a:r>
              <a:rPr lang="es-ES" dirty="0" smtClean="0"/>
              <a:t>: Contiene mostaza.</a:t>
            </a:r>
          </a:p>
          <a:p>
            <a:pPr lvl="0"/>
            <a:endParaRPr lang="es-ES" dirty="0" smtClean="0"/>
          </a:p>
          <a:p>
            <a:pPr lvl="0"/>
            <a:r>
              <a:rPr lang="es-ES" b="1" dirty="0" smtClean="0"/>
              <a:t>Cantidad</a:t>
            </a:r>
            <a:r>
              <a:rPr lang="es-ES" dirty="0" smtClean="0"/>
              <a:t>: 310 ml</a:t>
            </a:r>
          </a:p>
          <a:p>
            <a:pPr lvl="0"/>
            <a:endParaRPr lang="es-ES" dirty="0" smtClean="0"/>
          </a:p>
          <a:p>
            <a:pPr lvl="0"/>
            <a:endParaRPr lang="es-ES" dirty="0" smtClean="0"/>
          </a:p>
          <a:p>
            <a:pPr lvl="0" algn="ctr"/>
            <a:r>
              <a:rPr lang="es-ES" sz="2800" b="1" dirty="0" smtClean="0"/>
              <a:t>4,10€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Imanes</a:t>
            </a:r>
            <a:endParaRPr lang="es-ES" b="1" dirty="0">
              <a:solidFill>
                <a:schemeClr val="tx1"/>
              </a:solidFill>
            </a:endParaRPr>
          </a:p>
        </p:txBody>
      </p:sp>
      <p:pic>
        <p:nvPicPr>
          <p:cNvPr id="5" name="4 Marcador de contenido" descr="iman (1).PN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500034" y="2000240"/>
            <a:ext cx="2220153" cy="2572128"/>
          </a:xfrm>
        </p:spPr>
      </p:pic>
      <p:sp>
        <p:nvSpPr>
          <p:cNvPr id="6" name="5 CuadroTexto"/>
          <p:cNvSpPr txBox="1"/>
          <p:nvPr/>
        </p:nvSpPr>
        <p:spPr>
          <a:xfrm>
            <a:off x="6715140" y="4786322"/>
            <a:ext cx="109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2400" b="1" dirty="0" smtClean="0"/>
              <a:t>3,50€</a:t>
            </a:r>
            <a:endParaRPr lang="es-ES" sz="2400" b="1" dirty="0"/>
          </a:p>
        </p:txBody>
      </p:sp>
      <p:pic>
        <p:nvPicPr>
          <p:cNvPr id="9" name="8 Imagen" descr="Capturagerhw4srtr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143240" y="2000240"/>
            <a:ext cx="2480508" cy="2571768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3929058" y="4857760"/>
            <a:ext cx="109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3,50€</a:t>
            </a:r>
            <a:endParaRPr lang="es-ES" sz="2400" b="1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2000240"/>
            <a:ext cx="276103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CuadroTexto"/>
          <p:cNvSpPr txBox="1"/>
          <p:nvPr/>
        </p:nvSpPr>
        <p:spPr>
          <a:xfrm>
            <a:off x="1071538" y="4857760"/>
            <a:ext cx="1098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3,50€</a:t>
            </a:r>
            <a:endParaRPr lang="es-ES" sz="2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gracias POR VER NUESTRO CATÁLOGO.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11500" dirty="0" smtClean="0"/>
              <a:t>FIN</a:t>
            </a:r>
            <a:endParaRPr lang="es-ES" sz="115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857356" y="3286124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nanovacas@gmail.com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Tabla de fabada asturiana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357818" y="1857364"/>
            <a:ext cx="321471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Tabla de fabada asturiana, contiene: fabes (300g.), chorizo (1 </a:t>
            </a:r>
            <a:r>
              <a:rPr lang="es-ES" dirty="0" err="1" smtClean="0"/>
              <a:t>ud.</a:t>
            </a:r>
            <a:r>
              <a:rPr lang="es-ES" dirty="0" smtClean="0"/>
              <a:t>), morcilla (1 </a:t>
            </a:r>
            <a:r>
              <a:rPr lang="es-ES" dirty="0" err="1" smtClean="0"/>
              <a:t>ud.</a:t>
            </a:r>
            <a:r>
              <a:rPr lang="es-ES" dirty="0" smtClean="0"/>
              <a:t>), tocino (125g.), lacón (125g.) y la receta para la fabada tradicional.</a:t>
            </a:r>
          </a:p>
          <a:p>
            <a:endParaRPr lang="es-ES" b="1" dirty="0" smtClean="0"/>
          </a:p>
          <a:p>
            <a:r>
              <a:rPr lang="es-ES" b="1" dirty="0" smtClean="0"/>
              <a:t>Alérgenos</a:t>
            </a:r>
            <a:r>
              <a:rPr lang="es-ES" dirty="0" smtClean="0"/>
              <a:t>: Contiene soja</a:t>
            </a:r>
            <a:r>
              <a:rPr lang="es-ES" sz="2000" dirty="0" smtClean="0"/>
              <a:t>.</a:t>
            </a:r>
          </a:p>
          <a:p>
            <a:endParaRPr lang="es-ES" sz="2000" dirty="0" smtClean="0"/>
          </a:p>
          <a:p>
            <a:pPr algn="ctr"/>
            <a:endParaRPr lang="es-ES" dirty="0" smtClean="0"/>
          </a:p>
          <a:p>
            <a:pPr algn="ctr"/>
            <a:endParaRPr lang="es-ES" dirty="0" smtClean="0"/>
          </a:p>
          <a:p>
            <a:pPr algn="ctr"/>
            <a:r>
              <a:rPr lang="es-ES" sz="2800" b="1" dirty="0" smtClean="0"/>
              <a:t>15€</a:t>
            </a:r>
            <a:endParaRPr lang="es-ES" sz="2800" b="1" dirty="0"/>
          </a:p>
        </p:txBody>
      </p:sp>
      <p:pic>
        <p:nvPicPr>
          <p:cNvPr id="7" name="6 Imagen" descr="fabad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1643050"/>
            <a:ext cx="4182059" cy="442974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Mermelada de jalea de sidra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429256" y="1643050"/>
            <a:ext cx="307183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Está elaborada con sidra natural y es perfecta para acompañar quesos azules.</a:t>
            </a:r>
          </a:p>
          <a:p>
            <a:endParaRPr lang="es-ES" dirty="0" smtClean="0"/>
          </a:p>
          <a:p>
            <a:r>
              <a:rPr lang="es-ES" b="1" dirty="0" smtClean="0"/>
              <a:t>Sin alérgenos.</a:t>
            </a:r>
          </a:p>
          <a:p>
            <a:endParaRPr lang="es-ES" dirty="0" smtClean="0"/>
          </a:p>
          <a:p>
            <a:r>
              <a:rPr lang="es-ES" b="1" dirty="0" smtClean="0"/>
              <a:t>Cantidad</a:t>
            </a:r>
            <a:r>
              <a:rPr lang="es-ES" dirty="0" smtClean="0"/>
              <a:t>: 115 g</a:t>
            </a:r>
          </a:p>
          <a:p>
            <a:endParaRPr lang="es-ES" dirty="0" smtClean="0"/>
          </a:p>
          <a:p>
            <a:endParaRPr lang="es-ES" dirty="0" smtClean="0"/>
          </a:p>
          <a:p>
            <a:pPr algn="ctr"/>
            <a:r>
              <a:rPr lang="es-ES" sz="2800" b="1" dirty="0" smtClean="0"/>
              <a:t>2,50€</a:t>
            </a:r>
            <a:endParaRPr lang="es-ES" sz="2800" b="1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38" y="2428868"/>
            <a:ext cx="2928958" cy="3253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Chorizo de avestruz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786314" y="1714488"/>
            <a:ext cx="4019358" cy="438456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s-ES" sz="2000" dirty="0" smtClean="0"/>
          </a:p>
          <a:p>
            <a:pPr>
              <a:buNone/>
            </a:pPr>
            <a:r>
              <a:rPr lang="es-ES" sz="1800" dirty="0" smtClean="0"/>
              <a:t>	Exquisito chorizo elaborado con carne de avestruz y cerdo. Es un chorizo artesano bajo en calorías y colesterol. </a:t>
            </a:r>
          </a:p>
          <a:p>
            <a:pPr>
              <a:buNone/>
            </a:pPr>
            <a:endParaRPr lang="es-ES" sz="1800" dirty="0" smtClean="0"/>
          </a:p>
          <a:p>
            <a:pPr>
              <a:buNone/>
            </a:pPr>
            <a:endParaRPr lang="es-ES" sz="1800" dirty="0" smtClean="0"/>
          </a:p>
          <a:p>
            <a:pPr>
              <a:buNone/>
            </a:pPr>
            <a:r>
              <a:rPr lang="es-ES" sz="1800" b="1" dirty="0" smtClean="0"/>
              <a:t>	Alérgenos</a:t>
            </a:r>
            <a:r>
              <a:rPr lang="es-ES" sz="1800" dirty="0" smtClean="0"/>
              <a:t>: Sin gluten.</a:t>
            </a:r>
          </a:p>
          <a:p>
            <a:pPr>
              <a:buNone/>
            </a:pPr>
            <a:endParaRPr lang="es-ES" sz="1800" dirty="0" smtClean="0"/>
          </a:p>
          <a:p>
            <a:pPr>
              <a:buNone/>
            </a:pPr>
            <a:r>
              <a:rPr lang="es-ES" sz="1800" b="1" dirty="0" smtClean="0"/>
              <a:t>	Cantidad</a:t>
            </a:r>
            <a:r>
              <a:rPr lang="es-ES" sz="1800" dirty="0" smtClean="0"/>
              <a:t>: 1 </a:t>
            </a:r>
            <a:r>
              <a:rPr lang="es-ES" sz="1800" dirty="0" err="1" smtClean="0"/>
              <a:t>ud</a:t>
            </a:r>
            <a:r>
              <a:rPr lang="es-ES" sz="1800" dirty="0" smtClean="0"/>
              <a:t>, 350 g.</a:t>
            </a:r>
          </a:p>
          <a:p>
            <a:pPr algn="ctr">
              <a:buNone/>
            </a:pPr>
            <a:endParaRPr lang="es-ES" sz="2800" b="1" dirty="0" smtClean="0"/>
          </a:p>
          <a:p>
            <a:pPr algn="ctr">
              <a:buNone/>
            </a:pPr>
            <a:r>
              <a:rPr lang="es-ES" sz="2800" b="1" dirty="0" smtClean="0"/>
              <a:t>4,10 €</a:t>
            </a:r>
            <a:endParaRPr lang="es-ES" sz="2800" b="1" dirty="0"/>
          </a:p>
        </p:txBody>
      </p:sp>
      <p:sp>
        <p:nvSpPr>
          <p:cNvPr id="5122" name="AutoShape 2" descr="CHORIZO CURADO DE AVESTRUZ (200 g.) Embutidos de caz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7" y="1719912"/>
            <a:ext cx="4000528" cy="439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Embutido de jabalí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43438" y="1643050"/>
            <a:ext cx="4162234" cy="44559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1800" dirty="0" smtClean="0"/>
              <a:t>	Exquisito y original  salchichón de jabalí y cerdo, a las que se le añade queso cabrales.</a:t>
            </a:r>
          </a:p>
          <a:p>
            <a:pPr>
              <a:buNone/>
            </a:pPr>
            <a:endParaRPr lang="es-ES" sz="1800" dirty="0" smtClean="0"/>
          </a:p>
          <a:p>
            <a:pPr>
              <a:buNone/>
            </a:pPr>
            <a:endParaRPr lang="es-ES" sz="1800" dirty="0" smtClean="0"/>
          </a:p>
          <a:p>
            <a:pPr>
              <a:buNone/>
            </a:pPr>
            <a:r>
              <a:rPr lang="es-ES" sz="1800" b="1" dirty="0" smtClean="0"/>
              <a:t>	Cantidad: </a:t>
            </a:r>
            <a:r>
              <a:rPr lang="es-ES" sz="1800" dirty="0" smtClean="0"/>
              <a:t>1 </a:t>
            </a:r>
            <a:r>
              <a:rPr lang="es-ES" sz="1800" dirty="0" err="1" smtClean="0"/>
              <a:t>ud</a:t>
            </a:r>
            <a:r>
              <a:rPr lang="es-ES" sz="1800" dirty="0" smtClean="0"/>
              <a:t> , 350 g</a:t>
            </a:r>
          </a:p>
          <a:p>
            <a:pPr>
              <a:buNone/>
            </a:pPr>
            <a:endParaRPr lang="es-ES" sz="1800" dirty="0" smtClean="0"/>
          </a:p>
          <a:p>
            <a:pPr>
              <a:buNone/>
            </a:pPr>
            <a:endParaRPr lang="es-ES" sz="1800" dirty="0" smtClean="0"/>
          </a:p>
          <a:p>
            <a:pPr>
              <a:buNone/>
            </a:pPr>
            <a:endParaRPr lang="es-ES" sz="1800" dirty="0" smtClean="0"/>
          </a:p>
          <a:p>
            <a:pPr algn="ctr">
              <a:buNone/>
            </a:pPr>
            <a:r>
              <a:rPr lang="es-ES" sz="2400" b="1" dirty="0" smtClean="0"/>
              <a:t>6,00€</a:t>
            </a:r>
            <a:endParaRPr lang="es-ES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571612"/>
            <a:ext cx="2592728" cy="411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28860" y="4214818"/>
            <a:ext cx="2286016" cy="1997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Paté de cabrales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286380" y="1928802"/>
            <a:ext cx="3519292" cy="41702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1800" dirty="0" smtClean="0"/>
              <a:t>	Paté artesanal de queso cabrales. Textura fina, muy untuoso, con el sabor y la fuerza del queso asturiano más internacional. </a:t>
            </a:r>
          </a:p>
          <a:p>
            <a:pPr>
              <a:buNone/>
            </a:pPr>
            <a:endParaRPr lang="es-ES" sz="1800" dirty="0" smtClean="0"/>
          </a:p>
          <a:p>
            <a:pPr>
              <a:buNone/>
            </a:pPr>
            <a:r>
              <a:rPr lang="es-ES" sz="1800" dirty="0" smtClean="0"/>
              <a:t> 	</a:t>
            </a:r>
            <a:r>
              <a:rPr lang="es-ES" sz="1800" b="1" dirty="0" smtClean="0"/>
              <a:t>Alérgenos</a:t>
            </a:r>
            <a:r>
              <a:rPr lang="es-ES" sz="1800" dirty="0" smtClean="0"/>
              <a:t>: Sin gluten. Contiene leche y huevos. </a:t>
            </a:r>
          </a:p>
          <a:p>
            <a:pPr>
              <a:buNone/>
            </a:pPr>
            <a:endParaRPr lang="es-ES" sz="1800" dirty="0" smtClean="0"/>
          </a:p>
          <a:p>
            <a:pPr>
              <a:buNone/>
            </a:pPr>
            <a:r>
              <a:rPr lang="es-ES" sz="1800" b="1" dirty="0" smtClean="0"/>
              <a:t>	Cantidad</a:t>
            </a:r>
            <a:r>
              <a:rPr lang="es-ES" sz="1800" dirty="0" smtClean="0"/>
              <a:t>: 100 gramos.</a:t>
            </a:r>
          </a:p>
          <a:p>
            <a:pPr>
              <a:buNone/>
            </a:pPr>
            <a:endParaRPr lang="es-ES" sz="1600" dirty="0" smtClean="0"/>
          </a:p>
          <a:p>
            <a:pPr>
              <a:buNone/>
            </a:pPr>
            <a:endParaRPr lang="es-ES" sz="1600" dirty="0" smtClean="0"/>
          </a:p>
          <a:p>
            <a:pPr algn="ctr">
              <a:buNone/>
            </a:pPr>
            <a:r>
              <a:rPr lang="es-ES" sz="2800" b="1" dirty="0" smtClean="0"/>
              <a:t>2,40€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4288784" cy="3976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Paté de oricios de mar</a:t>
            </a:r>
            <a:endParaRPr lang="es-ES" b="1" dirty="0">
              <a:solidFill>
                <a:schemeClr val="tx1"/>
              </a:solidFill>
            </a:endParaRPr>
          </a:p>
        </p:txBody>
      </p:sp>
      <p:pic>
        <p:nvPicPr>
          <p:cNvPr id="4" name="3 Marcador de contenido" descr="pate-de-erizos-oricios-tierra-astur-100-gramos-520x520_HFjEkcK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357158" y="1857364"/>
            <a:ext cx="4143372" cy="4143372"/>
          </a:xfrm>
        </p:spPr>
      </p:pic>
      <p:sp>
        <p:nvSpPr>
          <p:cNvPr id="5" name="4 CuadroTexto"/>
          <p:cNvSpPr txBox="1"/>
          <p:nvPr/>
        </p:nvSpPr>
        <p:spPr>
          <a:xfrm>
            <a:off x="5214942" y="2000240"/>
            <a:ext cx="335758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Exclusivo paté de marisco preparado con Erizos del Mar Cantábrico. </a:t>
            </a:r>
          </a:p>
          <a:p>
            <a:endParaRPr lang="es-ES" sz="2400" dirty="0" smtClean="0"/>
          </a:p>
          <a:p>
            <a:pPr>
              <a:buNone/>
            </a:pPr>
            <a:r>
              <a:rPr lang="es-ES" b="1" dirty="0" smtClean="0"/>
              <a:t>Sin alérgenos.</a:t>
            </a:r>
          </a:p>
          <a:p>
            <a:pPr>
              <a:buNone/>
            </a:pPr>
            <a:endParaRPr lang="es-ES" b="1" dirty="0" smtClean="0"/>
          </a:p>
          <a:p>
            <a:pPr>
              <a:buNone/>
            </a:pPr>
            <a:r>
              <a:rPr lang="es-ES" b="1" dirty="0" smtClean="0"/>
              <a:t>Cantidad: </a:t>
            </a:r>
            <a:r>
              <a:rPr lang="es-ES" dirty="0" smtClean="0"/>
              <a:t>100 g</a:t>
            </a:r>
          </a:p>
          <a:p>
            <a:endParaRPr lang="es-ES" sz="2400" dirty="0" smtClean="0"/>
          </a:p>
          <a:p>
            <a:endParaRPr lang="es-ES" sz="2400" dirty="0" smtClean="0"/>
          </a:p>
          <a:p>
            <a:endParaRPr lang="es-ES" sz="2400" dirty="0" smtClean="0"/>
          </a:p>
          <a:p>
            <a:pPr algn="ctr"/>
            <a:r>
              <a:rPr lang="es-ES" sz="2800" b="1" dirty="0" smtClean="0"/>
              <a:t>6,90€</a:t>
            </a:r>
            <a:endParaRPr lang="es-E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Paté de centollo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628" y="1857364"/>
            <a:ext cx="3805044" cy="4241684"/>
          </a:xfrm>
        </p:spPr>
        <p:txBody>
          <a:bodyPr/>
          <a:lstStyle/>
          <a:p>
            <a:pPr>
              <a:buNone/>
            </a:pPr>
            <a:endParaRPr lang="es-ES" sz="1800" dirty="0" smtClean="0"/>
          </a:p>
          <a:p>
            <a:pPr>
              <a:buNone/>
            </a:pPr>
            <a:r>
              <a:rPr lang="es-ES" sz="1800" dirty="0" smtClean="0"/>
              <a:t>	Exclusivo paté de marisco preparado con Centollo del Mar Cantábrico.</a:t>
            </a:r>
          </a:p>
          <a:p>
            <a:pPr>
              <a:buNone/>
            </a:pPr>
            <a:endParaRPr lang="es-ES" sz="1800" dirty="0" smtClean="0"/>
          </a:p>
          <a:p>
            <a:pPr>
              <a:buNone/>
            </a:pPr>
            <a:r>
              <a:rPr lang="es-ES" sz="1800" b="1" dirty="0" smtClean="0"/>
              <a:t>	Sin alérgenos.</a:t>
            </a:r>
          </a:p>
          <a:p>
            <a:pPr>
              <a:buNone/>
            </a:pPr>
            <a:endParaRPr lang="es-ES" sz="1800" b="1" dirty="0" smtClean="0"/>
          </a:p>
          <a:p>
            <a:pPr>
              <a:buNone/>
            </a:pPr>
            <a:r>
              <a:rPr lang="es-ES" sz="1800" b="1" dirty="0" smtClean="0"/>
              <a:t>	Cantidad: </a:t>
            </a:r>
            <a:r>
              <a:rPr lang="es-ES" sz="1800" dirty="0" smtClean="0"/>
              <a:t>100 g</a:t>
            </a:r>
          </a:p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r>
              <a:rPr lang="es-ES" dirty="0" smtClean="0"/>
              <a:t>	</a:t>
            </a:r>
            <a:r>
              <a:rPr lang="es-ES" b="1" dirty="0" smtClean="0"/>
              <a:t>3,90 €</a:t>
            </a:r>
            <a:endParaRPr lang="es-ES" b="1" dirty="0"/>
          </a:p>
        </p:txBody>
      </p:sp>
      <p:pic>
        <p:nvPicPr>
          <p:cNvPr id="4" name="3 Imagen" descr="pate-de-centollo-tierra-astur-100-gramos-520x520_FH2eeMM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1472" y="1857364"/>
            <a:ext cx="4000528" cy="3977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tx1"/>
                </a:solidFill>
              </a:rPr>
              <a:t>Callos con jamón</a:t>
            </a:r>
            <a:endParaRPr lang="es-ES" b="1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143504" y="1527048"/>
            <a:ext cx="3662168" cy="4572000"/>
          </a:xfrm>
        </p:spPr>
        <p:txBody>
          <a:bodyPr/>
          <a:lstStyle/>
          <a:p>
            <a:pPr>
              <a:buNone/>
            </a:pPr>
            <a:endParaRPr lang="es-ES" sz="1600" dirty="0" smtClean="0"/>
          </a:p>
          <a:p>
            <a:pPr>
              <a:buNone/>
            </a:pPr>
            <a:r>
              <a:rPr lang="es-ES" sz="1800" dirty="0" smtClean="0"/>
              <a:t>	Callos tradicionales elaborados en Asturias.  Populares en Asturias por el festival de los Callos en </a:t>
            </a:r>
            <a:r>
              <a:rPr lang="es-ES" sz="1800" dirty="0" err="1" smtClean="0"/>
              <a:t>Noreña</a:t>
            </a:r>
            <a:r>
              <a:rPr lang="es-ES" sz="1800" dirty="0" smtClean="0"/>
              <a:t>, un plato típico ahí.</a:t>
            </a:r>
          </a:p>
          <a:p>
            <a:pPr>
              <a:buNone/>
            </a:pPr>
            <a:endParaRPr lang="es-ES" sz="1800" dirty="0" smtClean="0"/>
          </a:p>
          <a:p>
            <a:pPr>
              <a:buNone/>
            </a:pPr>
            <a:r>
              <a:rPr lang="es-ES" sz="1800" b="1" dirty="0" smtClean="0"/>
              <a:t>	Alérgenos</a:t>
            </a:r>
            <a:r>
              <a:rPr lang="es-ES" sz="1800" dirty="0" smtClean="0"/>
              <a:t>: Sin gluten. </a:t>
            </a:r>
          </a:p>
          <a:p>
            <a:pPr>
              <a:buNone/>
            </a:pPr>
            <a:endParaRPr lang="es-ES" sz="1800" dirty="0" smtClean="0"/>
          </a:p>
          <a:p>
            <a:pPr>
              <a:buNone/>
            </a:pPr>
            <a:r>
              <a:rPr lang="es-ES" sz="1800" b="1" dirty="0" smtClean="0"/>
              <a:t>	Cantidad</a:t>
            </a:r>
            <a:r>
              <a:rPr lang="es-ES" sz="1800" dirty="0" smtClean="0"/>
              <a:t>: 630 g</a:t>
            </a:r>
          </a:p>
          <a:p>
            <a:pPr algn="ctr">
              <a:buNone/>
            </a:pPr>
            <a:endParaRPr lang="es-ES" b="1" dirty="0" smtClean="0"/>
          </a:p>
          <a:p>
            <a:pPr>
              <a:buNone/>
            </a:pPr>
            <a:r>
              <a:rPr lang="es-ES" b="1" dirty="0" smtClean="0"/>
              <a:t>		4,90€</a:t>
            </a:r>
            <a:endParaRPr lang="es-ES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643050"/>
            <a:ext cx="4429156" cy="469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4 Imagen" descr="descarga (1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500958" y="4357694"/>
            <a:ext cx="1371597" cy="19376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ivil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</TotalTime>
  <Words>267</Words>
  <Application>Microsoft Office PowerPoint</Application>
  <PresentationFormat>Presentación en pantalla (4:3)</PresentationFormat>
  <Paragraphs>123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Civil</vt:lpstr>
      <vt:lpstr>Catálogo</vt:lpstr>
      <vt:lpstr>Tabla de fabada asturiana</vt:lpstr>
      <vt:lpstr>Mermelada de jalea de sidra</vt:lpstr>
      <vt:lpstr>Chorizo de avestruz</vt:lpstr>
      <vt:lpstr>Embutido de jabalí</vt:lpstr>
      <vt:lpstr>Paté de cabrales</vt:lpstr>
      <vt:lpstr>Paté de oricios de mar</vt:lpstr>
      <vt:lpstr>Paté de centollo</vt:lpstr>
      <vt:lpstr>Callos con jamón</vt:lpstr>
      <vt:lpstr>Chorizinos a la sidra</vt:lpstr>
      <vt:lpstr>Galletinas de mantequilla y avellana</vt:lpstr>
      <vt:lpstr>Carajitos asturianos </vt:lpstr>
      <vt:lpstr>Salsa de mostaza con miel</vt:lpstr>
      <vt:lpstr>Imanes</vt:lpstr>
      <vt:lpstr>FIN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</dc:title>
  <dc:creator>Alumno</dc:creator>
  <cp:lastModifiedBy>Alumno</cp:lastModifiedBy>
  <cp:revision>61</cp:revision>
  <dcterms:created xsi:type="dcterms:W3CDTF">2024-01-24T14:53:27Z</dcterms:created>
  <dcterms:modified xsi:type="dcterms:W3CDTF">2024-03-06T15:02:13Z</dcterms:modified>
</cp:coreProperties>
</file>