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1026-56C9-4795-B2F1-E3BA76694110}" type="datetimeFigureOut">
              <a:rPr lang="es-CO" smtClean="0"/>
              <a:t>10/12/2017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0833-B96D-4DB8-B13C-87E2CBEDE1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160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1026-56C9-4795-B2F1-E3BA76694110}" type="datetimeFigureOut">
              <a:rPr lang="es-CO" smtClean="0"/>
              <a:t>10/12/2017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0833-B96D-4DB8-B13C-87E2CBEDE1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079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1026-56C9-4795-B2F1-E3BA76694110}" type="datetimeFigureOut">
              <a:rPr lang="es-CO" smtClean="0"/>
              <a:t>10/12/2017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0833-B96D-4DB8-B13C-87E2CBEDE1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0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1026-56C9-4795-B2F1-E3BA76694110}" type="datetimeFigureOut">
              <a:rPr lang="es-CO" smtClean="0"/>
              <a:t>10/12/2017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0833-B96D-4DB8-B13C-87E2CBEDE1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831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1026-56C9-4795-B2F1-E3BA76694110}" type="datetimeFigureOut">
              <a:rPr lang="es-CO" smtClean="0"/>
              <a:t>10/12/2017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0833-B96D-4DB8-B13C-87E2CBEDE1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765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1026-56C9-4795-B2F1-E3BA76694110}" type="datetimeFigureOut">
              <a:rPr lang="es-CO" smtClean="0"/>
              <a:t>10/12/2017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0833-B96D-4DB8-B13C-87E2CBEDE1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273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1026-56C9-4795-B2F1-E3BA76694110}" type="datetimeFigureOut">
              <a:rPr lang="es-CO" smtClean="0"/>
              <a:t>10/12/2017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0833-B96D-4DB8-B13C-87E2CBEDE1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668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1026-56C9-4795-B2F1-E3BA76694110}" type="datetimeFigureOut">
              <a:rPr lang="es-CO" smtClean="0"/>
              <a:t>10/12/2017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0833-B96D-4DB8-B13C-87E2CBEDE1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768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1026-56C9-4795-B2F1-E3BA76694110}" type="datetimeFigureOut">
              <a:rPr lang="es-CO" smtClean="0"/>
              <a:t>10/12/2017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0833-B96D-4DB8-B13C-87E2CBEDE1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626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1026-56C9-4795-B2F1-E3BA76694110}" type="datetimeFigureOut">
              <a:rPr lang="es-CO" smtClean="0"/>
              <a:t>10/12/2017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0833-B96D-4DB8-B13C-87E2CBEDE1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932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F1026-56C9-4795-B2F1-E3BA76694110}" type="datetimeFigureOut">
              <a:rPr lang="es-CO" smtClean="0"/>
              <a:t>10/12/2017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40833-B96D-4DB8-B13C-87E2CBEDE1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884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F1026-56C9-4795-B2F1-E3BA76694110}" type="datetimeFigureOut">
              <a:rPr lang="es-CO" smtClean="0"/>
              <a:t>10/12/2017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40833-B96D-4DB8-B13C-87E2CBEDE1C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510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70" y="391241"/>
            <a:ext cx="7212601" cy="5894286"/>
          </a:xfrm>
          <a:prstGeom prst="rect">
            <a:avLst/>
          </a:prstGeom>
        </p:spPr>
      </p:pic>
      <p:sp>
        <p:nvSpPr>
          <p:cNvPr id="28" name="Triángulo rectángulo 27"/>
          <p:cNvSpPr/>
          <p:nvPr/>
        </p:nvSpPr>
        <p:spPr>
          <a:xfrm rot="5400000">
            <a:off x="5913120" y="-5913119"/>
            <a:ext cx="365762" cy="12192001"/>
          </a:xfrm>
          <a:prstGeom prst="rtTriangle">
            <a:avLst/>
          </a:prstGeom>
          <a:gradFill flip="none" rotWithShape="1">
            <a:gsLst>
              <a:gs pos="0">
                <a:srgbClr val="C6101D">
                  <a:shade val="30000"/>
                  <a:satMod val="115000"/>
                </a:srgbClr>
              </a:gs>
              <a:gs pos="50000">
                <a:srgbClr val="C6101D">
                  <a:shade val="67500"/>
                  <a:satMod val="115000"/>
                </a:srgbClr>
              </a:gs>
              <a:gs pos="100000">
                <a:srgbClr val="C6101D">
                  <a:shade val="100000"/>
                  <a:satMod val="115000"/>
                </a:srgbClr>
              </a:gs>
            </a:gsLst>
            <a:lin ang="10800000" scaled="1"/>
            <a:tileRect/>
          </a:gradFill>
          <a:ln w="25400" cap="flat" cmpd="sng" algn="ctr">
            <a:solidFill>
              <a:srgbClr val="C6101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29" name="Triángulo rectángulo 28"/>
          <p:cNvSpPr/>
          <p:nvPr/>
        </p:nvSpPr>
        <p:spPr>
          <a:xfrm>
            <a:off x="-19511" y="0"/>
            <a:ext cx="528034" cy="6858000"/>
          </a:xfrm>
          <a:prstGeom prst="rtTriangle">
            <a:avLst/>
          </a:prstGeom>
          <a:gradFill flip="none" rotWithShape="1">
            <a:gsLst>
              <a:gs pos="0">
                <a:srgbClr val="C6101D">
                  <a:shade val="30000"/>
                  <a:satMod val="115000"/>
                </a:srgbClr>
              </a:gs>
              <a:gs pos="50000">
                <a:srgbClr val="C6101D">
                  <a:shade val="67500"/>
                  <a:satMod val="115000"/>
                </a:srgbClr>
              </a:gs>
              <a:gs pos="100000">
                <a:srgbClr val="C6101D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rgbClr val="C610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30" name="Cuadro de texto 5"/>
          <p:cNvSpPr txBox="1"/>
          <p:nvPr/>
        </p:nvSpPr>
        <p:spPr>
          <a:xfrm>
            <a:off x="1102417" y="573713"/>
            <a:ext cx="6200775" cy="12382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340" marR="0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CO" sz="1600" b="1" kern="1000" dirty="0" err="1">
                <a:solidFill>
                  <a:srgbClr val="C00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Saddy</a:t>
            </a:r>
            <a:r>
              <a:rPr lang="es-CO" sz="1600" b="1" kern="100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™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CO" sz="1100" kern="1000" dirty="0">
                <a:solidFill>
                  <a:srgbClr val="C06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Rafael Arellano 1853 y García Moreno.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ES" sz="1100" kern="1000" dirty="0">
                <a:solidFill>
                  <a:srgbClr val="C06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Tel. </a:t>
            </a:r>
            <a:r>
              <a:rPr lang="es-CO" sz="1100" kern="1000" dirty="0">
                <a:solidFill>
                  <a:srgbClr val="C06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0959572314 - </a:t>
            </a:r>
            <a:r>
              <a:rPr lang="es-ES" sz="1100" kern="1000" dirty="0">
                <a:solidFill>
                  <a:srgbClr val="C06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 </a:t>
            </a:r>
            <a:r>
              <a:rPr lang="es-EC" sz="1100" kern="1000" dirty="0">
                <a:solidFill>
                  <a:srgbClr val="C06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0982285904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CO" sz="1100" kern="1000" dirty="0">
                <a:solidFill>
                  <a:srgbClr val="C06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empresasaddyemprende@gmail.com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CO" sz="1100" kern="1000" dirty="0">
                <a:solidFill>
                  <a:srgbClr val="C06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Tulcán, Carchi, Ecuador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 algn="ctr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CO" sz="1800" b="1" kern="10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 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 algn="r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EC" sz="1000" kern="1000" dirty="0">
                <a:solidFill>
                  <a:srgbClr val="59595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 algn="ctr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CO" sz="1800" b="1" kern="10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 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 algn="r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EC" sz="1000" kern="1000" dirty="0">
                <a:solidFill>
                  <a:srgbClr val="59595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>
              <a:lnSpc>
                <a:spcPct val="120000"/>
              </a:lnSpc>
              <a:spcBef>
                <a:spcPts val="200"/>
              </a:spcBef>
              <a:spcAft>
                <a:spcPts val="800"/>
              </a:spcAft>
            </a:pPr>
            <a:r>
              <a:rPr lang="en-US" sz="1000" kern="1000" dirty="0">
                <a:solidFill>
                  <a:srgbClr val="59595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1" name="Imagen 3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93"/>
          <a:stretch>
            <a:fillRect/>
          </a:stretch>
        </p:blipFill>
        <p:spPr bwMode="auto">
          <a:xfrm>
            <a:off x="10399422" y="564188"/>
            <a:ext cx="1181100" cy="1247775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Rectángulo 31"/>
          <p:cNvSpPr/>
          <p:nvPr/>
        </p:nvSpPr>
        <p:spPr>
          <a:xfrm>
            <a:off x="958470" y="678487"/>
            <a:ext cx="66675" cy="1019175"/>
          </a:xfrm>
          <a:prstGeom prst="rect">
            <a:avLst/>
          </a:prstGeom>
          <a:solidFill>
            <a:srgbClr val="C00000"/>
          </a:solidFill>
          <a:ln>
            <a:solidFill>
              <a:srgbClr val="C610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33" name="Rectángulo 32"/>
          <p:cNvSpPr/>
          <p:nvPr/>
        </p:nvSpPr>
        <p:spPr>
          <a:xfrm>
            <a:off x="32412" y="6285526"/>
            <a:ext cx="12192000" cy="572474"/>
          </a:xfrm>
          <a:prstGeom prst="rect">
            <a:avLst/>
          </a:prstGeom>
          <a:gradFill flip="none" rotWithShape="1">
            <a:gsLst>
              <a:gs pos="0">
                <a:srgbClr val="C6101D">
                  <a:shade val="30000"/>
                  <a:satMod val="115000"/>
                </a:srgbClr>
              </a:gs>
              <a:gs pos="50000">
                <a:srgbClr val="C6101D">
                  <a:shade val="67500"/>
                  <a:satMod val="115000"/>
                </a:srgbClr>
              </a:gs>
              <a:gs pos="100000">
                <a:srgbClr val="C6101D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34" name="Datos almacenados 33"/>
          <p:cNvSpPr/>
          <p:nvPr/>
        </p:nvSpPr>
        <p:spPr>
          <a:xfrm rot="19206670">
            <a:off x="136528" y="6107599"/>
            <a:ext cx="499110" cy="344170"/>
          </a:xfrm>
          <a:prstGeom prst="flowChartOnlineStorage">
            <a:avLst/>
          </a:prstGeom>
          <a:gradFill flip="none" rotWithShape="1">
            <a:gsLst>
              <a:gs pos="0">
                <a:srgbClr val="C6101D">
                  <a:shade val="30000"/>
                  <a:satMod val="115000"/>
                </a:srgbClr>
              </a:gs>
              <a:gs pos="50000">
                <a:srgbClr val="C6101D">
                  <a:shade val="67500"/>
                  <a:satMod val="115000"/>
                </a:srgbClr>
              </a:gs>
              <a:gs pos="100000">
                <a:srgbClr val="C6101D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36" name="Cuadro de texto 13"/>
          <p:cNvSpPr txBox="1"/>
          <p:nvPr/>
        </p:nvSpPr>
        <p:spPr>
          <a:xfrm>
            <a:off x="4399751" y="6285526"/>
            <a:ext cx="3140075" cy="32448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340" marR="0" algn="ctr">
              <a:lnSpc>
                <a:spcPct val="120000"/>
              </a:lnSpc>
              <a:spcBef>
                <a:spcPts val="200"/>
              </a:spcBef>
              <a:spcAft>
                <a:spcPts val="800"/>
              </a:spcAft>
            </a:pPr>
            <a:r>
              <a:rPr lang="es-EC" sz="1400" kern="1000">
                <a:solidFill>
                  <a:srgbClr val="FFFFFF"/>
                </a:solidFill>
                <a:effectLst/>
                <a:ea typeface="Cambria" panose="02040503050406030204" pitchFamily="18" charset="0"/>
                <a:cs typeface="Angsana New"/>
              </a:rPr>
              <a:t>Lo imaginas, lo creamos! ©</a:t>
            </a:r>
            <a:endParaRPr lang="es-CO" sz="1000" kern="1000">
              <a:solidFill>
                <a:srgbClr val="595959"/>
              </a:solidFill>
              <a:effectLst/>
              <a:ea typeface="Cambria" panose="02040503050406030204" pitchFamily="18" charset="0"/>
              <a:cs typeface="Angsana New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675181" y="483885"/>
            <a:ext cx="4571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6358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riángulo rectángulo 27"/>
          <p:cNvSpPr/>
          <p:nvPr/>
        </p:nvSpPr>
        <p:spPr>
          <a:xfrm rot="5400000">
            <a:off x="5913120" y="-5913119"/>
            <a:ext cx="365762" cy="12192001"/>
          </a:xfrm>
          <a:prstGeom prst="rtTriangle">
            <a:avLst/>
          </a:prstGeom>
          <a:gradFill flip="none" rotWithShape="1">
            <a:gsLst>
              <a:gs pos="0">
                <a:srgbClr val="C6101D">
                  <a:shade val="30000"/>
                  <a:satMod val="115000"/>
                </a:srgbClr>
              </a:gs>
              <a:gs pos="50000">
                <a:srgbClr val="C6101D">
                  <a:shade val="67500"/>
                  <a:satMod val="115000"/>
                </a:srgbClr>
              </a:gs>
              <a:gs pos="100000">
                <a:srgbClr val="C6101D">
                  <a:shade val="100000"/>
                  <a:satMod val="115000"/>
                </a:srgbClr>
              </a:gs>
            </a:gsLst>
            <a:lin ang="10800000" scaled="1"/>
            <a:tileRect/>
          </a:gradFill>
          <a:ln w="25400" cap="flat" cmpd="sng" algn="ctr">
            <a:solidFill>
              <a:srgbClr val="C6101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29" name="Triángulo rectángulo 28"/>
          <p:cNvSpPr/>
          <p:nvPr/>
        </p:nvSpPr>
        <p:spPr>
          <a:xfrm>
            <a:off x="-19511" y="0"/>
            <a:ext cx="528034" cy="6858000"/>
          </a:xfrm>
          <a:prstGeom prst="rtTriangle">
            <a:avLst/>
          </a:prstGeom>
          <a:gradFill flip="none" rotWithShape="1">
            <a:gsLst>
              <a:gs pos="0">
                <a:srgbClr val="C6101D">
                  <a:shade val="30000"/>
                  <a:satMod val="115000"/>
                </a:srgbClr>
              </a:gs>
              <a:gs pos="50000">
                <a:srgbClr val="C6101D">
                  <a:shade val="67500"/>
                  <a:satMod val="115000"/>
                </a:srgbClr>
              </a:gs>
              <a:gs pos="100000">
                <a:srgbClr val="C6101D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rgbClr val="C610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30" name="Cuadro de texto 5"/>
          <p:cNvSpPr txBox="1"/>
          <p:nvPr/>
        </p:nvSpPr>
        <p:spPr>
          <a:xfrm>
            <a:off x="1102417" y="573713"/>
            <a:ext cx="6200775" cy="12382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340" marR="0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CO" sz="1600" b="1" kern="1000" dirty="0" err="1">
                <a:solidFill>
                  <a:srgbClr val="C00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Saddy</a:t>
            </a:r>
            <a:r>
              <a:rPr lang="es-CO" sz="1600" b="1" kern="100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™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CO" sz="1100" kern="1000" dirty="0">
                <a:solidFill>
                  <a:srgbClr val="C06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Rafael Arellano 1853 y García Moreno.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ES" sz="1100" kern="1000" dirty="0">
                <a:solidFill>
                  <a:srgbClr val="C06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Tel. </a:t>
            </a:r>
            <a:r>
              <a:rPr lang="es-CO" sz="1100" kern="1000" dirty="0">
                <a:solidFill>
                  <a:srgbClr val="C06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0959572314 - </a:t>
            </a:r>
            <a:r>
              <a:rPr lang="es-ES" sz="1100" kern="1000" dirty="0">
                <a:solidFill>
                  <a:srgbClr val="C06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 </a:t>
            </a:r>
            <a:r>
              <a:rPr lang="es-EC" sz="1100" kern="1000" dirty="0">
                <a:solidFill>
                  <a:srgbClr val="C06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0982285904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CO" sz="1100" kern="1000" dirty="0">
                <a:solidFill>
                  <a:srgbClr val="C06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empresasaddyemprende@gmail.com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CO" sz="1100" kern="1000" dirty="0">
                <a:solidFill>
                  <a:srgbClr val="C06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Tulcán, Carchi, Ecuador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 algn="ctr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CO" sz="1800" b="1" kern="10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 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 algn="r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EC" sz="1000" kern="1000" dirty="0">
                <a:solidFill>
                  <a:srgbClr val="59595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 algn="ctr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CO" sz="1800" b="1" kern="10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 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 algn="r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EC" sz="1000" kern="1000" dirty="0">
                <a:solidFill>
                  <a:srgbClr val="59595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>
              <a:lnSpc>
                <a:spcPct val="120000"/>
              </a:lnSpc>
              <a:spcBef>
                <a:spcPts val="200"/>
              </a:spcBef>
              <a:spcAft>
                <a:spcPts val="800"/>
              </a:spcAft>
            </a:pPr>
            <a:r>
              <a:rPr lang="en-US" sz="1000" kern="1000" dirty="0">
                <a:solidFill>
                  <a:srgbClr val="59595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1" name="Imagen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93"/>
          <a:stretch>
            <a:fillRect/>
          </a:stretch>
        </p:blipFill>
        <p:spPr bwMode="auto">
          <a:xfrm>
            <a:off x="10399422" y="564188"/>
            <a:ext cx="1181100" cy="1247775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Rectángulo 31"/>
          <p:cNvSpPr/>
          <p:nvPr/>
        </p:nvSpPr>
        <p:spPr>
          <a:xfrm>
            <a:off x="958470" y="678487"/>
            <a:ext cx="66675" cy="1019175"/>
          </a:xfrm>
          <a:prstGeom prst="rect">
            <a:avLst/>
          </a:prstGeom>
          <a:solidFill>
            <a:srgbClr val="C00000"/>
          </a:solidFill>
          <a:ln>
            <a:solidFill>
              <a:srgbClr val="C610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33" name="Rectángulo 32"/>
          <p:cNvSpPr/>
          <p:nvPr/>
        </p:nvSpPr>
        <p:spPr>
          <a:xfrm>
            <a:off x="32412" y="6285526"/>
            <a:ext cx="12192000" cy="572474"/>
          </a:xfrm>
          <a:prstGeom prst="rect">
            <a:avLst/>
          </a:prstGeom>
          <a:gradFill flip="none" rotWithShape="1">
            <a:gsLst>
              <a:gs pos="0">
                <a:srgbClr val="C6101D">
                  <a:shade val="30000"/>
                  <a:satMod val="115000"/>
                </a:srgbClr>
              </a:gs>
              <a:gs pos="50000">
                <a:srgbClr val="C6101D">
                  <a:shade val="67500"/>
                  <a:satMod val="115000"/>
                </a:srgbClr>
              </a:gs>
              <a:gs pos="100000">
                <a:srgbClr val="C6101D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34" name="Datos almacenados 33"/>
          <p:cNvSpPr/>
          <p:nvPr/>
        </p:nvSpPr>
        <p:spPr>
          <a:xfrm rot="19206670">
            <a:off x="136528" y="6107599"/>
            <a:ext cx="499110" cy="344170"/>
          </a:xfrm>
          <a:prstGeom prst="flowChartOnlineStorage">
            <a:avLst/>
          </a:prstGeom>
          <a:gradFill flip="none" rotWithShape="1">
            <a:gsLst>
              <a:gs pos="0">
                <a:srgbClr val="C6101D">
                  <a:shade val="30000"/>
                  <a:satMod val="115000"/>
                </a:srgbClr>
              </a:gs>
              <a:gs pos="50000">
                <a:srgbClr val="C6101D">
                  <a:shade val="67500"/>
                  <a:satMod val="115000"/>
                </a:srgbClr>
              </a:gs>
              <a:gs pos="100000">
                <a:srgbClr val="C6101D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36" name="Cuadro de texto 13"/>
          <p:cNvSpPr txBox="1"/>
          <p:nvPr/>
        </p:nvSpPr>
        <p:spPr>
          <a:xfrm>
            <a:off x="4399751" y="6285526"/>
            <a:ext cx="3140075" cy="32448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340" marR="0" algn="ctr">
              <a:lnSpc>
                <a:spcPct val="120000"/>
              </a:lnSpc>
              <a:spcBef>
                <a:spcPts val="200"/>
              </a:spcBef>
              <a:spcAft>
                <a:spcPts val="800"/>
              </a:spcAft>
            </a:pPr>
            <a:r>
              <a:rPr lang="es-EC" sz="1400" kern="1000">
                <a:solidFill>
                  <a:srgbClr val="FFFFFF"/>
                </a:solidFill>
                <a:effectLst/>
                <a:ea typeface="Cambria" panose="02040503050406030204" pitchFamily="18" charset="0"/>
                <a:cs typeface="Angsana New"/>
              </a:rPr>
              <a:t>Lo imaginas, lo creamos! ©</a:t>
            </a:r>
            <a:endParaRPr lang="es-CO" sz="1000" kern="1000">
              <a:solidFill>
                <a:srgbClr val="595959"/>
              </a:solidFill>
              <a:effectLst/>
              <a:ea typeface="Cambria" panose="02040503050406030204" pitchFamily="18" charset="0"/>
              <a:cs typeface="Angsana New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675181" y="483885"/>
            <a:ext cx="4571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pic>
        <p:nvPicPr>
          <p:cNvPr id="2" name="Imagen 1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582" y="625412"/>
            <a:ext cx="5990170" cy="5654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20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riángulo rectángulo 27"/>
          <p:cNvSpPr/>
          <p:nvPr/>
        </p:nvSpPr>
        <p:spPr>
          <a:xfrm rot="5400000">
            <a:off x="5913120" y="-5913119"/>
            <a:ext cx="365762" cy="12192001"/>
          </a:xfrm>
          <a:prstGeom prst="rtTriangle">
            <a:avLst/>
          </a:prstGeom>
          <a:gradFill flip="none" rotWithShape="1">
            <a:gsLst>
              <a:gs pos="0">
                <a:srgbClr val="C6101D">
                  <a:shade val="30000"/>
                  <a:satMod val="115000"/>
                </a:srgbClr>
              </a:gs>
              <a:gs pos="50000">
                <a:srgbClr val="C6101D">
                  <a:shade val="67500"/>
                  <a:satMod val="115000"/>
                </a:srgbClr>
              </a:gs>
              <a:gs pos="100000">
                <a:srgbClr val="C6101D">
                  <a:shade val="100000"/>
                  <a:satMod val="115000"/>
                </a:srgbClr>
              </a:gs>
            </a:gsLst>
            <a:lin ang="10800000" scaled="1"/>
            <a:tileRect/>
          </a:gradFill>
          <a:ln w="25400" cap="flat" cmpd="sng" algn="ctr">
            <a:solidFill>
              <a:srgbClr val="C6101D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29" name="Triángulo rectángulo 28"/>
          <p:cNvSpPr/>
          <p:nvPr/>
        </p:nvSpPr>
        <p:spPr>
          <a:xfrm>
            <a:off x="-19511" y="0"/>
            <a:ext cx="528034" cy="6858000"/>
          </a:xfrm>
          <a:prstGeom prst="rtTriangle">
            <a:avLst/>
          </a:prstGeom>
          <a:gradFill flip="none" rotWithShape="1">
            <a:gsLst>
              <a:gs pos="0">
                <a:srgbClr val="C6101D">
                  <a:shade val="30000"/>
                  <a:satMod val="115000"/>
                </a:srgbClr>
              </a:gs>
              <a:gs pos="50000">
                <a:srgbClr val="C6101D">
                  <a:shade val="67500"/>
                  <a:satMod val="115000"/>
                </a:srgbClr>
              </a:gs>
              <a:gs pos="100000">
                <a:srgbClr val="C6101D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rgbClr val="C610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30" name="Cuadro de texto 5"/>
          <p:cNvSpPr txBox="1"/>
          <p:nvPr/>
        </p:nvSpPr>
        <p:spPr>
          <a:xfrm>
            <a:off x="1102417" y="573713"/>
            <a:ext cx="6200775" cy="12382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340" marR="0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CO" sz="1600" b="1" kern="1000" dirty="0" err="1">
                <a:solidFill>
                  <a:srgbClr val="C00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Saddy</a:t>
            </a:r>
            <a:r>
              <a:rPr lang="es-CO" sz="1600" b="1" kern="100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™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CO" sz="1100" kern="1000" dirty="0">
                <a:solidFill>
                  <a:srgbClr val="C06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Rafael Arellano 1853 y García Moreno.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ES" sz="1100" kern="1000" dirty="0">
                <a:solidFill>
                  <a:srgbClr val="C06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Tel. </a:t>
            </a:r>
            <a:r>
              <a:rPr lang="es-CO" sz="1100" kern="1000" dirty="0">
                <a:solidFill>
                  <a:srgbClr val="C06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0959572314 - </a:t>
            </a:r>
            <a:r>
              <a:rPr lang="es-ES" sz="1100" kern="1000" dirty="0">
                <a:solidFill>
                  <a:srgbClr val="C06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 </a:t>
            </a:r>
            <a:r>
              <a:rPr lang="es-EC" sz="1100" kern="1000" dirty="0">
                <a:solidFill>
                  <a:srgbClr val="C06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0982285904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CO" sz="1100" kern="1000" dirty="0">
                <a:solidFill>
                  <a:srgbClr val="C06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empresasaddyemprende@gmail.com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CO" sz="1100" kern="1000" dirty="0">
                <a:solidFill>
                  <a:srgbClr val="C06000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Tulcán, Carchi, Ecuador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 algn="ctr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CO" sz="1800" b="1" kern="10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 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 algn="r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EC" sz="1000" kern="1000" dirty="0">
                <a:solidFill>
                  <a:srgbClr val="59595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 algn="ctr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CO" sz="1800" b="1" kern="10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DotumChe"/>
                <a:cs typeface="Times New Roman" panose="02020603050405020304" pitchFamily="18" charset="0"/>
              </a:rPr>
              <a:t> 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 algn="r">
              <a:lnSpc>
                <a:spcPct val="120000"/>
              </a:lnSpc>
              <a:spcBef>
                <a:spcPts val="200"/>
              </a:spcBef>
              <a:spcAft>
                <a:spcPts val="0"/>
              </a:spcAft>
            </a:pPr>
            <a:r>
              <a:rPr lang="es-EC" sz="1000" kern="1000" dirty="0">
                <a:solidFill>
                  <a:srgbClr val="59595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marR="0">
              <a:lnSpc>
                <a:spcPct val="120000"/>
              </a:lnSpc>
              <a:spcBef>
                <a:spcPts val="200"/>
              </a:spcBef>
              <a:spcAft>
                <a:spcPts val="800"/>
              </a:spcAft>
            </a:pPr>
            <a:r>
              <a:rPr lang="en-US" sz="1000" kern="1000" dirty="0">
                <a:solidFill>
                  <a:srgbClr val="59595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1000" kern="1000" dirty="0">
              <a:solidFill>
                <a:srgbClr val="595959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1" name="Imagen 3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93"/>
          <a:stretch>
            <a:fillRect/>
          </a:stretch>
        </p:blipFill>
        <p:spPr bwMode="auto">
          <a:xfrm>
            <a:off x="10399422" y="564188"/>
            <a:ext cx="1181100" cy="1247775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Rectángulo 31"/>
          <p:cNvSpPr/>
          <p:nvPr/>
        </p:nvSpPr>
        <p:spPr>
          <a:xfrm>
            <a:off x="958470" y="678487"/>
            <a:ext cx="66675" cy="1019175"/>
          </a:xfrm>
          <a:prstGeom prst="rect">
            <a:avLst/>
          </a:prstGeom>
          <a:solidFill>
            <a:srgbClr val="C00000"/>
          </a:solidFill>
          <a:ln>
            <a:solidFill>
              <a:srgbClr val="C610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33" name="Rectángulo 32"/>
          <p:cNvSpPr/>
          <p:nvPr/>
        </p:nvSpPr>
        <p:spPr>
          <a:xfrm>
            <a:off x="32412" y="6285526"/>
            <a:ext cx="12192000" cy="572474"/>
          </a:xfrm>
          <a:prstGeom prst="rect">
            <a:avLst/>
          </a:prstGeom>
          <a:gradFill flip="none" rotWithShape="1">
            <a:gsLst>
              <a:gs pos="0">
                <a:srgbClr val="C6101D">
                  <a:shade val="30000"/>
                  <a:satMod val="115000"/>
                </a:srgbClr>
              </a:gs>
              <a:gs pos="50000">
                <a:srgbClr val="C6101D">
                  <a:shade val="67500"/>
                  <a:satMod val="115000"/>
                </a:srgbClr>
              </a:gs>
              <a:gs pos="100000">
                <a:srgbClr val="C6101D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34" name="Datos almacenados 33"/>
          <p:cNvSpPr/>
          <p:nvPr/>
        </p:nvSpPr>
        <p:spPr>
          <a:xfrm rot="19206670">
            <a:off x="136528" y="6107599"/>
            <a:ext cx="499110" cy="344170"/>
          </a:xfrm>
          <a:prstGeom prst="flowChartOnlineStorage">
            <a:avLst/>
          </a:prstGeom>
          <a:gradFill flip="none" rotWithShape="1">
            <a:gsLst>
              <a:gs pos="0">
                <a:srgbClr val="C6101D">
                  <a:shade val="30000"/>
                  <a:satMod val="115000"/>
                </a:srgbClr>
              </a:gs>
              <a:gs pos="50000">
                <a:srgbClr val="C6101D">
                  <a:shade val="67500"/>
                  <a:satMod val="115000"/>
                </a:srgbClr>
              </a:gs>
              <a:gs pos="100000">
                <a:srgbClr val="C6101D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/>
          </a:p>
        </p:txBody>
      </p:sp>
      <p:sp>
        <p:nvSpPr>
          <p:cNvPr id="36" name="Cuadro de texto 13"/>
          <p:cNvSpPr txBox="1"/>
          <p:nvPr/>
        </p:nvSpPr>
        <p:spPr>
          <a:xfrm>
            <a:off x="4399751" y="6285526"/>
            <a:ext cx="3140075" cy="32448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0340" marR="0" algn="ctr">
              <a:lnSpc>
                <a:spcPct val="120000"/>
              </a:lnSpc>
              <a:spcBef>
                <a:spcPts val="200"/>
              </a:spcBef>
              <a:spcAft>
                <a:spcPts val="800"/>
              </a:spcAft>
            </a:pPr>
            <a:r>
              <a:rPr lang="es-EC" sz="1400" kern="1000">
                <a:solidFill>
                  <a:srgbClr val="FFFFFF"/>
                </a:solidFill>
                <a:effectLst/>
                <a:ea typeface="Cambria" panose="02040503050406030204" pitchFamily="18" charset="0"/>
                <a:cs typeface="Angsana New"/>
              </a:rPr>
              <a:t>Lo imaginas, lo creamos! ©</a:t>
            </a:r>
            <a:endParaRPr lang="es-CO" sz="1000" kern="1000">
              <a:solidFill>
                <a:srgbClr val="595959"/>
              </a:solidFill>
              <a:effectLst/>
              <a:ea typeface="Cambria" panose="02040503050406030204" pitchFamily="18" charset="0"/>
              <a:cs typeface="Angsana New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675181" y="483885"/>
            <a:ext cx="4571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pic>
        <p:nvPicPr>
          <p:cNvPr id="3" name="Imagen 2" descr="Recorte de pantalla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/>
          <a:stretch/>
        </p:blipFill>
        <p:spPr>
          <a:xfrm>
            <a:off x="3667293" y="649352"/>
            <a:ext cx="6443358" cy="5582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56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60</Words>
  <Application>Microsoft Office PowerPoint</Application>
  <PresentationFormat>Panorámica</PresentationFormat>
  <Paragraphs>33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Cambria</vt:lpstr>
      <vt:lpstr>DotumChe</vt:lpstr>
      <vt:lpstr>Tahoma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Full name</dc:creator>
  <cp:lastModifiedBy>Full name</cp:lastModifiedBy>
  <cp:revision>2</cp:revision>
  <dcterms:created xsi:type="dcterms:W3CDTF">2017-12-11T03:09:02Z</dcterms:created>
  <dcterms:modified xsi:type="dcterms:W3CDTF">2017-12-11T03:23:04Z</dcterms:modified>
</cp:coreProperties>
</file>