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4" r:id="rId2"/>
    <p:sldId id="256" r:id="rId3"/>
    <p:sldId id="271" r:id="rId4"/>
    <p:sldId id="266" r:id="rId5"/>
    <p:sldId id="267" r:id="rId6"/>
    <p:sldId id="268" r:id="rId7"/>
    <p:sldId id="269" r:id="rId8"/>
    <p:sldId id="270" r:id="rId9"/>
    <p:sldId id="263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>
        <p:scale>
          <a:sx n="74" d="100"/>
          <a:sy n="74" d="100"/>
        </p:scale>
        <p:origin x="-129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06/03/2018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es-ES" dirty="0" smtClean="0"/>
              <a:t>   CATÁLOGO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5877272"/>
            <a:ext cx="6400800" cy="792088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         Curso 2017/18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SanAlbertoMagno\Desktop\Eco- 17\IMG-20171127-WA0006.jpg"/>
          <p:cNvPicPr>
            <a:picLocks noChangeAspect="1" noChangeArrowheads="1"/>
          </p:cNvPicPr>
          <p:nvPr/>
        </p:nvPicPr>
        <p:blipFill>
          <a:blip r:embed="rId2" cstate="print"/>
          <a:srcRect t="15493" b="26761"/>
          <a:stretch>
            <a:fillRect/>
          </a:stretch>
        </p:blipFill>
        <p:spPr bwMode="auto">
          <a:xfrm>
            <a:off x="1619672" y="2060848"/>
            <a:ext cx="5904656" cy="340973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r>
              <a:rPr lang="es-ES" i="1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 </a:t>
            </a:r>
            <a:r>
              <a:rPr lang="es-ES" i="1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  Mostachones</a:t>
            </a:r>
            <a:endParaRPr lang="es-ES" i="1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1700808"/>
            <a:ext cx="3168352" cy="396044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s-ES" sz="2600" dirty="0" smtClean="0">
                <a:solidFill>
                  <a:schemeClr val="tx1"/>
                </a:solidFill>
                <a:latin typeface="Baskerville Old Face" pitchFamily="18" charset="0"/>
              </a:rPr>
              <a:t>Dulce típico sevillano de elaboración artesanal, ideal para el desayuno y la merienda.</a:t>
            </a:r>
          </a:p>
          <a:p>
            <a:pPr algn="l">
              <a:buFont typeface="Arial" pitchFamily="34" charset="0"/>
              <a:buChar char="•"/>
            </a:pPr>
            <a:r>
              <a:rPr lang="es-ES" sz="2600" dirty="0" smtClean="0">
                <a:solidFill>
                  <a:schemeClr val="tx1"/>
                </a:solidFill>
                <a:latin typeface="Baskerville Old Face" pitchFamily="18" charset="0"/>
              </a:rPr>
              <a:t>Se venden en paquetes de 6 unidades.</a:t>
            </a:r>
          </a:p>
          <a:p>
            <a:pPr algn="ctr"/>
            <a:r>
              <a:rPr lang="es-ES" sz="2600" dirty="0" smtClean="0">
                <a:solidFill>
                  <a:schemeClr val="tx1"/>
                </a:solidFill>
                <a:latin typeface="Baskerville Old Face" pitchFamily="18" charset="0"/>
              </a:rPr>
              <a:t>-P.V.P: 4,50€</a:t>
            </a:r>
            <a:endParaRPr lang="es-ES" sz="26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pic>
        <p:nvPicPr>
          <p:cNvPr id="5" name="4 Imagen" descr="mostachon-slid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348880"/>
            <a:ext cx="4317949" cy="2867892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Mini torrijas</a:t>
            </a:r>
            <a:endParaRPr lang="es-ES" i="1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Dulce típico sevillano, elaborado con leche y miel.</a:t>
            </a:r>
          </a:p>
          <a:p>
            <a:pPr>
              <a:buNone/>
            </a:pPr>
            <a:r>
              <a:rPr lang="es-ES" dirty="0" smtClean="0"/>
              <a:t>Totalmente casero.</a:t>
            </a:r>
          </a:p>
          <a:p>
            <a:pPr>
              <a:buNone/>
            </a:pPr>
            <a:r>
              <a:rPr lang="es-ES" dirty="0" smtClean="0"/>
              <a:t>Se venden en cajitas de 12 unidades.</a:t>
            </a:r>
          </a:p>
          <a:p>
            <a:pPr>
              <a:buNone/>
            </a:pPr>
            <a:r>
              <a:rPr lang="es-ES" b="1" dirty="0" smtClean="0"/>
              <a:t>-PVP:</a:t>
            </a:r>
            <a:r>
              <a:rPr lang="es-ES" dirty="0" smtClean="0"/>
              <a:t>5,50 €</a:t>
            </a:r>
            <a:endParaRPr lang="es-ES" dirty="0"/>
          </a:p>
        </p:txBody>
      </p:sp>
      <p:pic>
        <p:nvPicPr>
          <p:cNvPr id="4" name="3 Imagen" descr="2018-03-06-PHOTO-000003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272433" y="2928367"/>
            <a:ext cx="3003798" cy="40050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98080" cy="1143000"/>
          </a:xfrm>
        </p:spPr>
        <p:txBody>
          <a:bodyPr/>
          <a:lstStyle/>
          <a:p>
            <a:r>
              <a:rPr lang="es-ES" i="1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Café AB</a:t>
            </a:r>
            <a:endParaRPr lang="es-ES" i="1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412776"/>
            <a:ext cx="8229600" cy="4525963"/>
          </a:xfrm>
        </p:spPr>
        <p:txBody>
          <a:bodyPr>
            <a:noAutofit/>
          </a:bodyPr>
          <a:lstStyle/>
          <a:p>
            <a:r>
              <a:rPr lang="es-ES" sz="2400" dirty="0" smtClean="0">
                <a:latin typeface="Baskerville Old Face" pitchFamily="18" charset="0"/>
              </a:rPr>
              <a:t>Café 100% natural recién tostado. </a:t>
            </a:r>
          </a:p>
          <a:p>
            <a:r>
              <a:rPr lang="es-ES" sz="2400" dirty="0" smtClean="0">
                <a:latin typeface="Baskerville Old Face" pitchFamily="18" charset="0"/>
              </a:rPr>
              <a:t>Variedades:</a:t>
            </a:r>
          </a:p>
          <a:p>
            <a:pPr>
              <a:buFontTx/>
              <a:buChar char="-"/>
            </a:pPr>
            <a:r>
              <a:rPr lang="es-ES" sz="2400" dirty="0" smtClean="0">
                <a:latin typeface="Baskerville Old Face" pitchFamily="18" charset="0"/>
              </a:rPr>
              <a:t>Descafeinado AB: compuesto de cafés descafeinados</a:t>
            </a:r>
          </a:p>
          <a:p>
            <a:pPr>
              <a:buNone/>
            </a:pPr>
            <a:r>
              <a:rPr lang="es-ES" sz="2400" dirty="0" smtClean="0">
                <a:latin typeface="Baskerville Old Face" pitchFamily="18" charset="0"/>
              </a:rPr>
              <a:t>procedentes de los mejores orígenes que aportan un sabor suave.</a:t>
            </a:r>
          </a:p>
          <a:p>
            <a:pPr>
              <a:buNone/>
            </a:pPr>
            <a:r>
              <a:rPr lang="es-ES" sz="2400" dirty="0" smtClean="0">
                <a:latin typeface="Baskerville Old Face" pitchFamily="18" charset="0"/>
              </a:rPr>
              <a:t>PVP- 5€</a:t>
            </a:r>
          </a:p>
          <a:p>
            <a:pPr>
              <a:buFontTx/>
              <a:buChar char="-"/>
            </a:pPr>
            <a:r>
              <a:rPr lang="es-ES" sz="2400" dirty="0" smtClean="0">
                <a:latin typeface="Baskerville Old Face" pitchFamily="18" charset="0"/>
              </a:rPr>
              <a:t>Café AB:  Fragancia a chocolate, cremoso, sabor duradero y sabroso.</a:t>
            </a:r>
          </a:p>
          <a:p>
            <a:pPr>
              <a:buNone/>
            </a:pPr>
            <a:r>
              <a:rPr lang="es-ES" sz="2400" dirty="0" smtClean="0">
                <a:latin typeface="Baskerville Old Face" pitchFamily="18" charset="0"/>
              </a:rPr>
              <a:t>PVP- 5€</a:t>
            </a:r>
          </a:p>
          <a:p>
            <a:pPr>
              <a:buNone/>
            </a:pPr>
            <a:r>
              <a:rPr lang="es-ES" sz="2400" dirty="0" smtClean="0">
                <a:latin typeface="Baskerville Old Face" pitchFamily="18" charset="0"/>
              </a:rPr>
              <a:t>Peso: 250 gr</a:t>
            </a:r>
          </a:p>
        </p:txBody>
      </p:sp>
      <p:pic>
        <p:nvPicPr>
          <p:cNvPr id="4" name="3 Imagen" descr="cafe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581128"/>
            <a:ext cx="2016224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BÁLSAMO LABIAL</a:t>
            </a:r>
            <a:endParaRPr lang="es-ES" i="1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Bálsamo labial con una amplia gama de colores y sabores.</a:t>
            </a:r>
          </a:p>
          <a:p>
            <a:r>
              <a:rPr lang="es-ES" b="1" dirty="0" smtClean="0"/>
              <a:t>PVP</a:t>
            </a:r>
            <a:r>
              <a:rPr lang="es-ES" dirty="0" smtClean="0"/>
              <a:t>- 1,50€</a:t>
            </a:r>
          </a:p>
          <a:p>
            <a:endParaRPr lang="es-ES" dirty="0"/>
          </a:p>
        </p:txBody>
      </p:sp>
      <p:pic>
        <p:nvPicPr>
          <p:cNvPr id="5" name="4 Imagen" descr="IMG_20180223_083913.jpg"/>
          <p:cNvPicPr>
            <a:picLocks noChangeAspect="1"/>
          </p:cNvPicPr>
          <p:nvPr/>
        </p:nvPicPr>
        <p:blipFill>
          <a:blip r:embed="rId2" cstate="print"/>
          <a:srcRect t="38450" b="20600"/>
          <a:stretch>
            <a:fillRect/>
          </a:stretch>
        </p:blipFill>
        <p:spPr>
          <a:xfrm>
            <a:off x="2195736" y="3645024"/>
            <a:ext cx="4680520" cy="25555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accent3">
                    <a:lumMod val="75000"/>
                  </a:schemeClr>
                </a:solidFill>
              </a:rPr>
              <a:t>PULSERAS</a:t>
            </a:r>
            <a:endParaRPr lang="es-E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525963"/>
          </a:xfrm>
        </p:spPr>
        <p:txBody>
          <a:bodyPr/>
          <a:lstStyle/>
          <a:p>
            <a:r>
              <a:rPr lang="es-ES" dirty="0" smtClean="0"/>
              <a:t>Diferentes modelos de pulseras de cuero.</a:t>
            </a:r>
          </a:p>
          <a:p>
            <a:pPr>
              <a:buNone/>
            </a:pPr>
            <a:r>
              <a:rPr lang="es-ES" dirty="0" smtClean="0"/>
              <a:t>Perfectas para la temporada veraniega.</a:t>
            </a:r>
          </a:p>
          <a:p>
            <a:pPr>
              <a:buNone/>
            </a:pPr>
            <a:r>
              <a:rPr lang="es-ES" b="1" dirty="0" smtClean="0"/>
              <a:t>PVP</a:t>
            </a:r>
            <a:r>
              <a:rPr lang="es-ES" dirty="0" smtClean="0"/>
              <a:t>- 1,50€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IMG_20180223_084022.jpg"/>
          <p:cNvPicPr>
            <a:picLocks noChangeAspect="1"/>
          </p:cNvPicPr>
          <p:nvPr/>
        </p:nvPicPr>
        <p:blipFill>
          <a:blip r:embed="rId2" cstate="print"/>
          <a:srcRect l="29000" t="5501" r="29000"/>
          <a:stretch>
            <a:fillRect/>
          </a:stretch>
        </p:blipFill>
        <p:spPr>
          <a:xfrm rot="5400000">
            <a:off x="3347864" y="1484784"/>
            <a:ext cx="2160240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COLETEROS</a:t>
            </a:r>
            <a:endParaRPr lang="es-ES" i="1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Variados coleteros de moda de diferentes colores y tacto suave.</a:t>
            </a:r>
          </a:p>
          <a:p>
            <a:r>
              <a:rPr lang="es-ES" b="1" dirty="0" smtClean="0"/>
              <a:t>PVP</a:t>
            </a:r>
            <a:r>
              <a:rPr lang="es-ES" dirty="0" smtClean="0"/>
              <a:t>- 1,50€</a:t>
            </a:r>
            <a:endParaRPr lang="es-ES" dirty="0"/>
          </a:p>
        </p:txBody>
      </p:sp>
      <p:pic>
        <p:nvPicPr>
          <p:cNvPr id="4" name="3 Imagen" descr="IMG_20180223_084207.jpg"/>
          <p:cNvPicPr>
            <a:picLocks noChangeAspect="1"/>
          </p:cNvPicPr>
          <p:nvPr/>
        </p:nvPicPr>
        <p:blipFill>
          <a:blip r:embed="rId2" cstate="print"/>
          <a:srcRect l="16818" t="1737" r="20995" b="1396"/>
          <a:stretch>
            <a:fillRect/>
          </a:stretch>
        </p:blipFill>
        <p:spPr>
          <a:xfrm rot="5400000">
            <a:off x="3048753" y="2215943"/>
            <a:ext cx="2520281" cy="52344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GAFAS</a:t>
            </a:r>
            <a:endParaRPr lang="es-ES" i="1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Gafas de sol de color amarillo, ideales para el verano.</a:t>
            </a:r>
          </a:p>
          <a:p>
            <a:r>
              <a:rPr lang="es-ES" b="1" dirty="0" smtClean="0"/>
              <a:t>PVP</a:t>
            </a:r>
            <a:r>
              <a:rPr lang="es-ES" dirty="0" smtClean="0"/>
              <a:t>- 1€</a:t>
            </a:r>
            <a:endParaRPr lang="es-ES" dirty="0"/>
          </a:p>
        </p:txBody>
      </p:sp>
      <p:pic>
        <p:nvPicPr>
          <p:cNvPr id="4" name="3 Imagen" descr="IMG_20180223_084430.jpg"/>
          <p:cNvPicPr>
            <a:picLocks noChangeAspect="1"/>
          </p:cNvPicPr>
          <p:nvPr/>
        </p:nvPicPr>
        <p:blipFill>
          <a:blip r:embed="rId2" cstate="print"/>
          <a:srcRect l="3801" t="26900" r="8001" b="22700"/>
          <a:stretch>
            <a:fillRect/>
          </a:stretch>
        </p:blipFill>
        <p:spPr>
          <a:xfrm>
            <a:off x="2627784" y="3212976"/>
            <a:ext cx="4320480" cy="32917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484784"/>
            <a:ext cx="8229600" cy="4569371"/>
          </a:xfrm>
        </p:spPr>
        <p:txBody>
          <a:bodyPr>
            <a:noAutofit/>
          </a:bodyPr>
          <a:lstStyle/>
          <a:p>
            <a:r>
              <a:rPr lang="es-ES" dirty="0" smtClean="0">
                <a:latin typeface="Baskerville Old Face" pitchFamily="18" charset="0"/>
              </a:rPr>
              <a:t>En todos nuestros precios se incluye IVA.</a:t>
            </a:r>
          </a:p>
          <a:p>
            <a:r>
              <a:rPr lang="es-ES" dirty="0" smtClean="0">
                <a:latin typeface="Baskerville Old Face" pitchFamily="18" charset="0"/>
              </a:rPr>
              <a:t>No están incluidos los gastos de envío.</a:t>
            </a:r>
          </a:p>
          <a:p>
            <a:pPr algn="ctr">
              <a:buNone/>
            </a:pPr>
            <a:endParaRPr lang="es-ES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s-ES" i="1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s-ES" i="1" dirty="0" smtClean="0">
                <a:latin typeface="Baskerville Old Face" pitchFamily="18" charset="0"/>
              </a:rPr>
              <a:t>¡Muchas gracias!</a:t>
            </a:r>
          </a:p>
          <a:p>
            <a:pPr>
              <a:buNone/>
            </a:pPr>
            <a:endParaRPr lang="es-ES" dirty="0" smtClean="0">
              <a:latin typeface="Baskerville Old Face" pitchFamily="18" charset="0"/>
            </a:endParaRPr>
          </a:p>
          <a:p>
            <a:pPr>
              <a:buNone/>
            </a:pPr>
            <a:endParaRPr lang="es-ES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es-ES" dirty="0" smtClean="0">
                <a:latin typeface="Baskerville Old Face" pitchFamily="18" charset="0"/>
              </a:rPr>
              <a:t>                                                                     </a:t>
            </a:r>
            <a:r>
              <a:rPr lang="es-ES" dirty="0" err="1" smtClean="0">
                <a:latin typeface="Baskerville Old Face" pitchFamily="18" charset="0"/>
              </a:rPr>
              <a:t>SamdelSur</a:t>
            </a:r>
            <a:endParaRPr lang="es-ES" dirty="0" smtClean="0">
              <a:latin typeface="Baskerville Old Fac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453</TotalTime>
  <Words>182</Words>
  <Application>Microsoft Office PowerPoint</Application>
  <PresentationFormat>Presentación en pantalla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Viajes</vt:lpstr>
      <vt:lpstr>   CATÁLOGO</vt:lpstr>
      <vt:lpstr>   Mostachones</vt:lpstr>
      <vt:lpstr>Mini torrijas</vt:lpstr>
      <vt:lpstr>Café AB</vt:lpstr>
      <vt:lpstr>BÁLSAMO LABIAL</vt:lpstr>
      <vt:lpstr>PULSERAS</vt:lpstr>
      <vt:lpstr>COLETEROS</vt:lpstr>
      <vt:lpstr>GAFAS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 Alberto Magno San Alberto Magno</dc:creator>
  <cp:lastModifiedBy>San Alberto Magno San Alberto Magno</cp:lastModifiedBy>
  <cp:revision>50</cp:revision>
  <dcterms:created xsi:type="dcterms:W3CDTF">2016-02-05T13:18:25Z</dcterms:created>
  <dcterms:modified xsi:type="dcterms:W3CDTF">2018-03-06T08:53:17Z</dcterms:modified>
</cp:coreProperties>
</file>