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6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76840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  <a:defRPr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Font typeface="Economica"/>
              <a:buNone/>
              <a:defRPr sz="160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2" name="Shape 22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conomica"/>
              <a:buNone/>
              <a:defRPr sz="3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Economica"/>
              <a:buNone/>
              <a:defRPr sz="48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lt2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conomica"/>
              <a:buNone/>
              <a:defRPr sz="24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Recipiente" TargetMode="External"/><Relationship Id="rId4" Type="http://schemas.openxmlformats.org/officeDocument/2006/relationships/hyperlink" Target="https://es.wikipedia.org/wiki/Mimbre" TargetMode="External"/><Relationship Id="rId5" Type="http://schemas.openxmlformats.org/officeDocument/2006/relationships/hyperlink" Target="https://es.wikipedia.org/wiki/Asa_(recipiente)" TargetMode="External"/><Relationship Id="rId6" Type="http://schemas.openxmlformats.org/officeDocument/2006/relationships/image" Target="../media/image10.jpg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Gastronom%C3%ADa_de_Espa%C3%B1a" TargetMode="External"/><Relationship Id="rId4" Type="http://schemas.openxmlformats.org/officeDocument/2006/relationships/hyperlink" Target="https://es.wikipedia.org/wiki/Higo" TargetMode="External"/><Relationship Id="rId5" Type="http://schemas.openxmlformats.org/officeDocument/2006/relationships/image" Target="../media/image8.jpg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448" y="2013350"/>
            <a:ext cx="2127100" cy="21271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311700" y="135221"/>
            <a:ext cx="8520600" cy="14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2400" i="0" u="sng" strike="noStrike" cap="none">
                <a:solidFill>
                  <a:srgbClr val="F1C232"/>
                </a:solidFill>
                <a:latin typeface="Impact"/>
                <a:ea typeface="Impact"/>
                <a:cs typeface="Impact"/>
                <a:sym typeface="Impact"/>
              </a:rPr>
              <a:t>DELICIAS ILICITANAS.</a:t>
            </a:r>
            <a:endParaRPr sz="2400" b="1" i="0" u="sng" strike="noStrike" cap="none">
              <a:solidFill>
                <a:srgbClr val="F1C23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530456" y="7389719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Economica"/>
              <a:buNone/>
            </a:pPr>
            <a:r>
              <a:rPr lang="es" sz="21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P</a:t>
            </a:r>
            <a:endParaRPr sz="2100" b="0" i="0" u="none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601225"/>
            <a:ext cx="8520600" cy="7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Cesta de mimbre/ Wicker basket/ Cistella de v</a:t>
            </a:r>
            <a:r>
              <a:rPr lang="es" u="sng" dirty="0"/>
              <a:t>ímet</a:t>
            </a:r>
            <a:endParaRPr sz="4200" b="0" i="0" u="sng" strike="noStrike" cap="none" dirty="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321857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s" sz="18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Es un</a:t>
            </a:r>
            <a:r>
              <a:rPr lang="es" sz="1800" b="0" i="0" u="none" strike="noStrike" cap="none" dirty="0">
                <a:solidFill>
                  <a:srgbClr val="000000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/>
              </a:rPr>
              <a:t> recipiente</a:t>
            </a:r>
            <a:r>
              <a:rPr lang="es" sz="18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tejido con</a:t>
            </a:r>
            <a:r>
              <a:rPr lang="es" sz="1800" b="0" i="0" u="none" strike="noStrike" cap="none" dirty="0">
                <a:solidFill>
                  <a:srgbClr val="000000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/>
              </a:rPr>
              <a:t> mimbres</a:t>
            </a:r>
            <a:r>
              <a:rPr lang="es" sz="18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, útil para transportar objetos. Puede ser abierta o cerrada y suele contar con un</a:t>
            </a:r>
            <a:r>
              <a:rPr lang="es" sz="1800" b="0" i="0" u="none" strike="noStrike" cap="none" dirty="0">
                <a:solidFill>
                  <a:srgbClr val="000000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5"/>
              </a:rPr>
              <a:t> asa</a:t>
            </a:r>
            <a:r>
              <a:rPr lang="es" sz="18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central para facilitar su manejo.</a:t>
            </a:r>
            <a:endParaRPr sz="18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s" dirty="0"/>
              <a:t>Pan made with wicker, useful for bringing things inside, it can be opened or closed, it also has got a middle handle for facilitating it’s using</a:t>
            </a:r>
            <a:endParaRPr dirty="0"/>
          </a:p>
          <a:p>
            <a:pPr marL="457200" lvl="0" indent="-34290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s" dirty="0">
                <a:highlight>
                  <a:schemeClr val="lt1"/>
                </a:highlight>
              </a:rPr>
              <a:t>És un recipient teixit amb vímets, útil per transportar objectes. Pot ser oberta o tancada i sol comptar amb un rosteix central per facilitar el seu maneig.</a:t>
            </a:r>
            <a:endParaRPr dirty="0">
              <a:highlight>
                <a:schemeClr val="lt1"/>
              </a:highligh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2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366276" y="3453325"/>
            <a:ext cx="1298974" cy="1546574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3057700" y="4601100"/>
            <a:ext cx="1499700" cy="6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48231" y="4347725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4557400" y="88425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REFERENCIA:009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4557400" y="4005500"/>
            <a:ext cx="7959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2,50€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Aceite de oliva</a:t>
            </a:r>
            <a:r>
              <a:rPr lang="es" u="sng"/>
              <a:t>/ Olive oil/ Oli d´oliva</a:t>
            </a:r>
            <a:endParaRPr sz="4200" b="0" i="0" u="sng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Aceite de oliva de categoría superior obtenido directamente de aceitunas y sólo mediante procedimientos mecánicos. Producto de España</a:t>
            </a:r>
            <a:endParaRPr dirty="0"/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Vegetal oil that is used for cooking, it comes from olives.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>
                <a:highlight>
                  <a:schemeClr val="lt1"/>
                </a:highlight>
              </a:rPr>
              <a:t>Oli d'oliva de categoria superior obtingut directament d'olives i només mitjançant procediments mecànics. Producte d'Espanya</a:t>
            </a:r>
            <a:endParaRPr dirty="0">
              <a:highlight>
                <a:schemeClr val="lt1"/>
              </a:highlight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94747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Open Sans"/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4968250" y="3812975"/>
            <a:ext cx="18636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8231" y="4347725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6751353" y="2406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REFERENCIA:010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2542367" y="3705025"/>
            <a:ext cx="21060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solidFill>
                  <a:schemeClr val="accent4"/>
                </a:solidFill>
              </a:rPr>
              <a:t>(1L) </a:t>
            </a:r>
            <a:r>
              <a:rPr lang="es" dirty="0" smtClean="0">
                <a:solidFill>
                  <a:schemeClr val="accent4"/>
                </a:solidFill>
              </a:rPr>
              <a:t>5,05</a:t>
            </a:r>
            <a:r>
              <a:rPr lang="es" dirty="0">
                <a:solidFill>
                  <a:schemeClr val="accent4"/>
                </a:solidFill>
              </a:rPr>
              <a:t>€</a:t>
            </a:r>
            <a:endParaRPr dirty="0">
              <a:solidFill>
                <a:schemeClr val="accent4"/>
              </a:solidFill>
            </a:endParaRPr>
          </a:p>
        </p:txBody>
      </p:sp>
      <p:pic>
        <p:nvPicPr>
          <p:cNvPr id="172" name="Shape 1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94175" y="2852850"/>
            <a:ext cx="1862700" cy="186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7957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Pan de dátil</a:t>
            </a:r>
            <a:r>
              <a:rPr lang="es" u="sng" dirty="0"/>
              <a:t>/ Pà de dàtil/ Date´s bread.</a:t>
            </a:r>
            <a:endParaRPr sz="4200" b="0" i="0" u="sng" strike="noStrike" cap="none" dirty="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689" y="10964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s" sz="18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Dulce en forma cilíndrica elaborado con leche y azúcar. Inspirado en la antigua repostería andalusí.</a:t>
            </a:r>
            <a:endParaRPr sz="18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The date is a typical product which comes from pamtrees, so the date’s bread is made of this product and with milk and sugar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Dolç en forma cilíndrica elaborat amb llet i sucre. Inspirat en l'antiga rebosteria andalusí.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68626" y="2902050"/>
            <a:ext cx="1470374" cy="1546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4328775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2070296" y="73157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REFERENCIA:001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835750" y="3489675"/>
            <a:ext cx="21060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(250g) 3,25€  </a:t>
            </a:r>
            <a:endParaRPr>
              <a:solidFill>
                <a:schemeClr val="accent4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(500g) 5,50€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Dátiles/Dates/</a:t>
            </a:r>
            <a:r>
              <a:rPr lang="es" u="sng" dirty="0"/>
              <a:t> Dàtils</a:t>
            </a:r>
            <a:endParaRPr sz="4200" b="0" i="0" u="sng" strike="noStrike" cap="none" dirty="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698" y="1023183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Fruto de la palmera, de forma alargada, color marrón, comestible y con sabor muy dulce, que tiene un hueso en su interior recorrido por un surco y muy típico de Elche.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Typical fruit from Elche, it’s sweet and also delicious. They come from pamtrees.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Fruit de la palmera, de forma allargada, color marró, comestible i amb sabor molt dolç, que té un os en el seu interior recorregut per un solc i molt típic d'Elx.</a:t>
            </a:r>
            <a:endParaRPr/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0650" y="3319965"/>
            <a:ext cx="1862699" cy="162800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800825" y="3086825"/>
            <a:ext cx="6990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4347725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5327830" y="5679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REFERENCIA:002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2266800" y="2449375"/>
            <a:ext cx="4833000" cy="5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2266800" y="3931750"/>
            <a:ext cx="21060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solidFill>
                  <a:schemeClr val="accent4"/>
                </a:solidFill>
              </a:rPr>
              <a:t>(300g)</a:t>
            </a:r>
            <a:r>
              <a:rPr lang="es" dirty="0" smtClean="0">
                <a:solidFill>
                  <a:schemeClr val="accent4"/>
                </a:solidFill>
              </a:rPr>
              <a:t>0,91</a:t>
            </a:r>
            <a:r>
              <a:rPr lang="es" dirty="0">
                <a:solidFill>
                  <a:schemeClr val="accent4"/>
                </a:solidFill>
              </a:rPr>
              <a:t>€</a:t>
            </a:r>
            <a:endParaRPr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517750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Turrón de Jijona/ J</a:t>
            </a:r>
            <a:r>
              <a:rPr lang="es" u="sng" dirty="0"/>
              <a:t>ijona´s nougat/ Turró de Jijona</a:t>
            </a:r>
            <a:endParaRPr u="sng" dirty="0"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47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s" sz="18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Dulce de consistencia blanda y aceitosa y color marrón claro, hecho con almendras tostadas y molidas mezcladas con miel; es originario de la zona española de Levante.</a:t>
            </a:r>
            <a:endParaRPr sz="18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Is a family of confections made with sugar or honey roasted nuts, whipped egg whites, and sometimes chopped candied fruit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Dolç de consistència blana i oliosa i color marró clar, fet amb ametles torrades i mòltes mesclades amb mel; és originari de la zona espanyola de Llevant</a:t>
            </a:r>
            <a:r>
              <a:rPr lang="es" dirty="0" smtClean="0"/>
              <a:t>.</a:t>
            </a:r>
            <a:endParaRPr dirty="0"/>
          </a:p>
        </p:txBody>
      </p:sp>
      <p:sp>
        <p:nvSpPr>
          <p:cNvPr id="94" name="Shape 94"/>
          <p:cNvSpPr txBox="1"/>
          <p:nvPr/>
        </p:nvSpPr>
        <p:spPr>
          <a:xfrm>
            <a:off x="4363850" y="4145250"/>
            <a:ext cx="1499700" cy="4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8231" y="4373850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4233670" y="833183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REFERENCIA:003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624549" y="3954300"/>
            <a:ext cx="21060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solidFill>
                  <a:schemeClr val="accent4"/>
                </a:solidFill>
              </a:rPr>
              <a:t>(</a:t>
            </a:r>
            <a:r>
              <a:rPr lang="es-ES_tradnl" dirty="0" smtClean="0">
                <a:solidFill>
                  <a:schemeClr val="accent4"/>
                </a:solidFill>
              </a:rPr>
              <a:t>300</a:t>
            </a:r>
            <a:r>
              <a:rPr lang="es-ES_tradnl" dirty="0" smtClean="0">
                <a:solidFill>
                  <a:schemeClr val="accent4"/>
                </a:solidFill>
              </a:rPr>
              <a:t>g</a:t>
            </a:r>
            <a:r>
              <a:rPr lang="es-ES_tradnl" dirty="0" smtClean="0">
                <a:solidFill>
                  <a:schemeClr val="accent4"/>
                </a:solidFill>
              </a:rPr>
              <a:t>) </a:t>
            </a:r>
            <a:r>
              <a:rPr lang="es" dirty="0" smtClean="0">
                <a:solidFill>
                  <a:schemeClr val="accent4"/>
                </a:solidFill>
              </a:rPr>
              <a:t>6,55</a:t>
            </a:r>
            <a:r>
              <a:rPr lang="es" dirty="0">
                <a:solidFill>
                  <a:schemeClr val="accent4"/>
                </a:solidFill>
              </a:rPr>
              <a:t>€ </a:t>
            </a:r>
            <a:endParaRPr dirty="0">
              <a:solidFill>
                <a:schemeClr val="accent4"/>
              </a:solidFill>
            </a:endParaRPr>
          </a:p>
        </p:txBody>
      </p:sp>
      <p:pic>
        <p:nvPicPr>
          <p:cNvPr id="2" name="Imagen 1" descr="turron-de-jijona-300-g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977" y="3387144"/>
            <a:ext cx="1756357" cy="15942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17" y="49377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Horchata de chufa/ Tiger nut milk/ Orxata de xufa </a:t>
            </a:r>
            <a:endParaRPr sz="4200" b="0" i="0" u="sng" strike="noStrike" cap="none" dirty="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17" y="116451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s" sz="18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La horchata de chufa es una bebida refrescante, preparada con agua, azúcar y chufas mojadas, además de ingredientes que potencian su sabor, como la canela y la piel de limón </a:t>
            </a:r>
            <a:endParaRPr sz="18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Refreshing drink made with sugar, water and tiger nuts, tasted also with cinnamon and lemon.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L'orxata de xufa és una beguda refrescant, preparada amb aigua, sucre i xufes mullades, a més d'ingredients que potencien el seu sabor, com la canella i la pell de llima.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42546" y="3465095"/>
            <a:ext cx="1031548" cy="1521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4347725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4112111" y="837210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REFERENCIA:004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3519025" y="3711925"/>
            <a:ext cx="21060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solidFill>
                  <a:schemeClr val="accent4"/>
                </a:solidFill>
              </a:rPr>
              <a:t>(1L) </a:t>
            </a:r>
            <a:r>
              <a:rPr lang="es" dirty="0" smtClean="0">
                <a:solidFill>
                  <a:schemeClr val="accent4"/>
                </a:solidFill>
              </a:rPr>
              <a:t>1,76</a:t>
            </a:r>
            <a:r>
              <a:rPr lang="es" dirty="0">
                <a:solidFill>
                  <a:schemeClr val="accent4"/>
                </a:solidFill>
              </a:rPr>
              <a:t>€</a:t>
            </a:r>
            <a:endParaRPr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3600" b="0" i="0" u="sng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Zumo de granada</a:t>
            </a:r>
            <a:r>
              <a:rPr lang="es" sz="3600" u="sng"/>
              <a:t>/Pomgranate´s juice/Suc de magrana</a:t>
            </a:r>
            <a:endParaRPr sz="3600" b="0" i="0" u="sng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010500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s" sz="18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Es una sabrosa bebida completamente natural y muy rica en beneficios para nuestra salud y son muchas sus propiedades desintoxicantes.</a:t>
            </a:r>
            <a:endParaRPr sz="18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/>
              <a:t>Juice made with pomegranate, this juice is healthy.</a:t>
            </a:r>
            <a:endParaRPr dirty="0"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dirty="0">
                <a:highlight>
                  <a:schemeClr val="lt1"/>
                </a:highlight>
              </a:rPr>
              <a:t>És una saborosa beguda completament natural i molt rica en beneficis per a la nostra salut i són moltes les seves propietats desintoxicants.</a:t>
            </a:r>
            <a:endParaRPr dirty="0">
              <a:highlight>
                <a:schemeClr val="lt1"/>
              </a:highligh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8475" y="2769525"/>
            <a:ext cx="1179300" cy="204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4364500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3912746" y="65398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REFERENCIA:005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2555616" y="3374850"/>
            <a:ext cx="21060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solidFill>
                  <a:schemeClr val="accent4"/>
                </a:solidFill>
              </a:rPr>
              <a:t>(200ml)</a:t>
            </a:r>
            <a:r>
              <a:rPr lang="es" dirty="0" smtClean="0">
                <a:solidFill>
                  <a:schemeClr val="accent4"/>
                </a:solidFill>
              </a:rPr>
              <a:t>2,95</a:t>
            </a:r>
            <a:r>
              <a:rPr lang="es" dirty="0">
                <a:solidFill>
                  <a:schemeClr val="accent4"/>
                </a:solidFill>
              </a:rPr>
              <a:t>€</a:t>
            </a:r>
            <a:endParaRPr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3000" b="0" i="0" u="sng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Mermelada de granada</a:t>
            </a:r>
            <a:r>
              <a:rPr lang="es" sz="3000" u="sng"/>
              <a:t>/ Pomegranate´s jam/ Melmelada de magrana</a:t>
            </a:r>
            <a:endParaRPr sz="3000" b="0" i="0" u="sng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688" y="1015450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Conserva dulce que se elabora cociendo granada entera o troceada, en un poco de agua y con una proporción de azúcar igual al peso de la granada.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Made with the juice from sweet red seeds of fresh pomegranates, lemon juice, sugar and added pectin</a:t>
            </a:r>
            <a:endParaRPr/>
          </a:p>
          <a:p>
            <a:pPr marL="457200" lvl="0" indent="-34290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>
                <a:highlight>
                  <a:schemeClr val="lt1"/>
                </a:highlight>
              </a:rPr>
              <a:t>Conserva dolça que s'elabora coent magrana sencera o trossejada, en una mica d'aigua i amb una proporció de sucre igual al pes de la magrana.</a:t>
            </a:r>
            <a:endParaRPr>
              <a:highlight>
                <a:schemeClr val="lt1"/>
              </a:highlight>
            </a:endParaRPr>
          </a:p>
          <a:p>
            <a:pPr marL="0" lvl="0" indent="0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02219" y="3547835"/>
            <a:ext cx="1296000" cy="124046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2942150" y="4657225"/>
            <a:ext cx="1296000" cy="7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4369450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4538254" y="688150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REFERENCIA:006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3519000" y="3949200"/>
            <a:ext cx="21060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3,95€ 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79563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4200" b="0" i="0" u="sng" strike="noStrike" cap="none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Pan de higo/ Fig</a:t>
            </a:r>
            <a:r>
              <a:rPr lang="es" u="sng" dirty="0"/>
              <a:t>´s bread/ Pà de figa</a:t>
            </a:r>
            <a:endParaRPr sz="4200" b="0" i="0" u="sng" strike="noStrike" cap="none" dirty="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234438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</a:pPr>
            <a:r>
              <a:rPr lang="es" sz="18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El pan de higo es una preparación típica de la</a:t>
            </a:r>
            <a:r>
              <a:rPr lang="es" sz="1800" b="0" i="0" u="none" strike="noStrike" cap="none" dirty="0">
                <a:solidFill>
                  <a:srgbClr val="000000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/>
              </a:rPr>
              <a:t> gastronomía de España</a:t>
            </a:r>
            <a:r>
              <a:rPr lang="es" sz="18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no contiene ni harina ni trigo. Se elabora a base de</a:t>
            </a:r>
            <a:r>
              <a:rPr lang="es" sz="1800" b="0" i="0" u="none" strike="noStrike" cap="none" dirty="0">
                <a:solidFill>
                  <a:srgbClr val="000000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/>
              </a:rPr>
              <a:t> higos</a:t>
            </a:r>
            <a:r>
              <a:rPr lang="es" sz="1800" b="0" i="0" u="none" strike="noStrike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secos formando estos al final una pasta compacta y densa. </a:t>
            </a:r>
            <a:endParaRPr sz="1800" b="0" i="0" u="none" strike="noStrike" cap="none" dirty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s" dirty="0"/>
              <a:t>Typic from Spain’s gastronomy, bread made with figs, it’s sweet and delicious.</a:t>
            </a:r>
            <a:endParaRPr dirty="0"/>
          </a:p>
          <a:p>
            <a:pPr marL="457200" lvl="0" indent="-34290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s" dirty="0"/>
              <a:t>El pa de figa és una preparació típica de la gastronomia d'Espanya no conté ni farina ni blat. S'elabora a força de figues seques formant aquests al final una pasta compacta i densa.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18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pic>
        <p:nvPicPr>
          <p:cNvPr id="135" name="Shape 1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20575" y="3681838"/>
            <a:ext cx="1317750" cy="122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4484625" y="4546575"/>
            <a:ext cx="1426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48231" y="4347725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1435804" y="731563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REFERENCIA:007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2754576" y="4034974"/>
            <a:ext cx="2106000" cy="7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solidFill>
                  <a:schemeClr val="accent4"/>
                </a:solidFill>
              </a:rPr>
              <a:t>(250g)</a:t>
            </a:r>
            <a:r>
              <a:rPr lang="es" dirty="0" smtClean="0">
                <a:solidFill>
                  <a:schemeClr val="accent4"/>
                </a:solidFill>
              </a:rPr>
              <a:t>3,25€</a:t>
            </a:r>
            <a:endParaRPr lang="es-ES_tradnl" dirty="0" smtClean="0">
              <a:solidFill>
                <a:schemeClr val="accent4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 smtClean="0">
                <a:solidFill>
                  <a:schemeClr val="accent4"/>
                </a:solidFill>
              </a:rPr>
              <a:t>(500g)5,50€</a:t>
            </a:r>
            <a:endParaRPr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53650" y="5161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</a:pPr>
            <a:r>
              <a:rPr lang="es" sz="3000" b="0" i="0" u="sng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Broche de palma/ Palm brooch/ Fermall de palmell</a:t>
            </a:r>
            <a:endParaRPr sz="3000" b="0" i="0" u="sng" strike="noStrike" cap="none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53650" y="9567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</a:pPr>
            <a:r>
              <a:rPr lang="es"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Accesorio hecho con palma de palmera tratada en un largo proceso. Muy típico de la Comunidad Valenciana.</a:t>
            </a: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Accessory made with a pamtree’s palm treated in a large progress, so typical in Valencian Community.</a:t>
            </a:r>
            <a:endParaRPr/>
          </a:p>
          <a:p>
            <a:pPr marL="457200" lvl="0" indent="-342900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>
                <a:highlight>
                  <a:schemeClr val="lt1"/>
                </a:highlight>
              </a:rPr>
              <a:t>Accessori fet amb palmell de palmera tractada en un llarg procés. Molt típic de la Comunitat Valenciana.</a:t>
            </a:r>
            <a:endParaRPr>
              <a:highlight>
                <a:schemeClr val="lt1"/>
              </a:highligh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8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6175" y="2982625"/>
            <a:ext cx="1681850" cy="1673926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/>
        </p:nvSpPr>
        <p:spPr>
          <a:xfrm>
            <a:off x="2968225" y="4579225"/>
            <a:ext cx="2082000" cy="8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48231" y="4317975"/>
            <a:ext cx="795775" cy="7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1867989" y="629425"/>
            <a:ext cx="18627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>
                <a:solidFill>
                  <a:schemeClr val="accent4"/>
                </a:solidFill>
              </a:rPr>
              <a:t>REFERENCIA:008</a:t>
            </a:r>
            <a:endParaRPr b="1" dirty="0">
              <a:solidFill>
                <a:schemeClr val="accent4"/>
              </a:solidFill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4201550" y="3583275"/>
            <a:ext cx="21060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4"/>
                </a:solidFill>
              </a:rPr>
              <a:t>2€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879</Words>
  <Application>Microsoft Macintosh PowerPoint</Application>
  <PresentationFormat>Presentación en pantalla (16:9)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Luxe</vt:lpstr>
      <vt:lpstr>DELICIAS ILICITANAS.</vt:lpstr>
      <vt:lpstr>Pan de dátil/ Pà de dàtil/ Date´s bread.</vt:lpstr>
      <vt:lpstr>Dátiles/Dates/ Dàtils</vt:lpstr>
      <vt:lpstr>Turrón de Jijona/ Jijona´s nougat/ Turró de Jijona</vt:lpstr>
      <vt:lpstr>Horchata de chufa/ Tiger nut milk/ Orxata de xufa </vt:lpstr>
      <vt:lpstr>Zumo de granada/Pomgranate´s juice/Suc de magrana</vt:lpstr>
      <vt:lpstr>Mermelada de granada/ Pomegranate´s jam/ Melmelada de magrana</vt:lpstr>
      <vt:lpstr>Pan de higo/ Fig´s bread/ Pà de figa</vt:lpstr>
      <vt:lpstr>Broche de palma/ Palm brooch/ Fermall de palmell</vt:lpstr>
      <vt:lpstr>Cesta de mimbre/ Wicker basket/ Cistella de vímet</vt:lpstr>
      <vt:lpstr>Aceite de oliva/ Olive oil/ Oli d´oliva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DELICIAS ILICITANAS.</dc:title>
  <cp:lastModifiedBy>EVA MARIA  ORDOÑO CALATRAVA</cp:lastModifiedBy>
  <cp:revision>5</cp:revision>
  <dcterms:modified xsi:type="dcterms:W3CDTF">2018-04-19T14:06:18Z</dcterms:modified>
</cp:coreProperties>
</file>