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4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63593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2" name="Shape 22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2466300" y="-1032420"/>
            <a:ext cx="4211400" cy="26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2400" u="sng">
                <a:solidFill>
                  <a:srgbClr val="F1C232"/>
                </a:solidFill>
              </a:rPr>
              <a:t>CATÀLEG DELICIAS ILICITANAS</a:t>
            </a:r>
            <a:endParaRPr sz="2400" b="0" u="sng" strike="noStrike" cap="none">
              <a:solidFill>
                <a:srgbClr val="F1C232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448" y="2013350"/>
            <a:ext cx="2127100" cy="212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/>
              <a:t>Cistella de vímet</a:t>
            </a:r>
            <a:endParaRPr u="sng"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highlight>
                  <a:schemeClr val="lt1"/>
                </a:highlight>
              </a:rPr>
              <a:t>És un recipient teixit amb vímets, útil per transportar objectes. Pot ser oberta o tancada i sol comptar amb un rosteix central per facilitar el seu maneig.</a:t>
            </a:r>
            <a:endParaRPr>
              <a:highlight>
                <a:schemeClr val="lt1"/>
              </a:highlight>
            </a:endParaRPr>
          </a:p>
          <a:p>
            <a:pPr marL="0" lvl="0" indent="0">
              <a:spcBef>
                <a:spcPts val="3200"/>
              </a:spcBef>
              <a:spcAft>
                <a:spcPts val="0"/>
              </a:spcAft>
              <a:buNone/>
            </a:pPr>
            <a:endParaRPr b="1"/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35852" y="2049325"/>
            <a:ext cx="2312374" cy="275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8231" y="0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3280750" y="56792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4"/>
                </a:solidFill>
              </a:rPr>
              <a:t>REFERENCIA:009</a:t>
            </a:r>
            <a:endParaRPr b="1">
              <a:solidFill>
                <a:schemeClr val="accent4"/>
              </a:solidFill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1089550" y="2675625"/>
            <a:ext cx="20550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PREU: 2,50€ 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/>
              <a:t>Oil d´oliva</a:t>
            </a:r>
            <a:endParaRPr u="sng"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highlight>
                  <a:schemeClr val="lt1"/>
                </a:highlight>
              </a:rPr>
              <a:t>Oli d'oliva de categoria superior obtingut directament d'olives i només mitjançant procediments mecànics. Producte d'Espanya</a:t>
            </a:r>
            <a:endParaRPr>
              <a:highlight>
                <a:schemeClr val="lt1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494747"/>
              </a:solidFill>
            </a:endParaRPr>
          </a:p>
          <a:p>
            <a:pPr marL="0" lvl="0" indent="0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highlight>
                <a:schemeClr val="lt1"/>
              </a:highlight>
            </a:endParaRPr>
          </a:p>
          <a:p>
            <a:pPr marL="0" lvl="0" indent="0">
              <a:spcBef>
                <a:spcPts val="32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8231" y="0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2114450" y="56792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4"/>
                </a:solidFill>
              </a:rPr>
              <a:t>REFERENCIA:010</a:t>
            </a:r>
            <a:endParaRPr b="1">
              <a:solidFill>
                <a:schemeClr val="accent4"/>
              </a:solidFill>
            </a:endParaRPr>
          </a:p>
        </p:txBody>
      </p:sp>
      <p:pic>
        <p:nvPicPr>
          <p:cNvPr id="163" name="Shape 1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96500" y="1902850"/>
            <a:ext cx="2964825" cy="296482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1089550" y="2675625"/>
            <a:ext cx="20550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PREU: (1L) 5,05€ 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4200" b="0" i="0" u="sng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Pà de dàtil</a:t>
            </a:r>
            <a:endParaRPr sz="4200" b="0" i="0" u="sng" strike="noStrike" cap="non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032250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Dolç en forma cilíndrica elaborat amb llet i sucre. Inspirat en l'antiga rebosteria andalusí.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8231" y="0"/>
            <a:ext cx="795775" cy="79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0526" y="1530574"/>
            <a:ext cx="2715675" cy="28556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2299050" y="56792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4"/>
                </a:solidFill>
              </a:rPr>
              <a:t>REFERENCIA:001</a:t>
            </a:r>
            <a:endParaRPr b="1">
              <a:solidFill>
                <a:schemeClr val="accent4"/>
              </a:solidFill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089550" y="2675625"/>
            <a:ext cx="20550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PREU:(250g) 3,25€</a:t>
            </a:r>
            <a:endParaRPr>
              <a:solidFill>
                <a:schemeClr val="accent4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           (500g) 5,50€ 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4200" b="0" i="0" u="sng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Dàtils</a:t>
            </a:r>
            <a:endParaRPr sz="4200" b="0" i="0" u="sng" strike="noStrike" cap="non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020792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Open Sans"/>
              <a:buNone/>
            </a:pPr>
            <a:r>
              <a:rPr lang="e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Fruit de la palmera, de forma allargada, color marró, comestible i amb sabor molt dolç, que té un os en el seu interior recorregut per un solc i molt típic d'Elx.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8231" y="0"/>
            <a:ext cx="795775" cy="79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1375" y="1752975"/>
            <a:ext cx="3626850" cy="316987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1468350" y="56792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4"/>
                </a:solidFill>
              </a:rPr>
              <a:t>REFERENCIA:002</a:t>
            </a:r>
            <a:endParaRPr b="1">
              <a:solidFill>
                <a:schemeClr val="accent4"/>
              </a:solidFill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1089550" y="2675625"/>
            <a:ext cx="20550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PREU:(300g) 0,91€ 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4200" b="0" i="0" u="sng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Turró de Jijona</a:t>
            </a:r>
            <a:endParaRPr sz="4200" b="0" i="0" u="sng" strike="noStrike" cap="non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023850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Open Sans"/>
              <a:buNone/>
            </a:pPr>
            <a:r>
              <a:rPr lang="e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Dolç de consistència blana i oliosa i color marró clar, fet amb ametles torrades i mòltes mesclades amb mel; és originari de la zona espanyola de Llevant.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8231" y="0"/>
            <a:ext cx="795775" cy="79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7145" y="1878232"/>
            <a:ext cx="4771074" cy="298192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2919975" y="580550"/>
            <a:ext cx="1854300" cy="5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4"/>
                </a:solidFill>
              </a:rPr>
              <a:t>REFERENCIA:003</a:t>
            </a:r>
            <a:endParaRPr b="1">
              <a:solidFill>
                <a:schemeClr val="accent4"/>
              </a:solidFill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1089550" y="2675625"/>
            <a:ext cx="20550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PREU:(250g) 6,55€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577150" y="4377850"/>
            <a:ext cx="3036000" cy="4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foto general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4200" b="0" i="0" u="sng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Orxata de xufa </a:t>
            </a:r>
            <a:endParaRPr sz="4200" b="0" i="0" u="sng" strike="noStrike" cap="non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023850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Open Sans"/>
              <a:buNone/>
            </a:pPr>
            <a:r>
              <a:rPr lang="e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L'orxata de xufa és una beguda refrescant, preparada amb aigua, sucre i xufes mullades, a més d'ingredients que potencien el seu sabor, com la canella i la pell de llima.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8231" y="0"/>
            <a:ext cx="795775" cy="79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69688" y="1873475"/>
            <a:ext cx="1978525" cy="28616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2919975" y="614050"/>
            <a:ext cx="1971900" cy="1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4"/>
                </a:solidFill>
              </a:rPr>
              <a:t>REFERENCIA:004</a:t>
            </a:r>
            <a:endParaRPr b="1">
              <a:solidFill>
                <a:schemeClr val="accent4"/>
              </a:solidFill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1089550" y="2675625"/>
            <a:ext cx="20550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PREU:(1L) 1,76€ 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/>
              <a:t>Suc de Magrana</a:t>
            </a:r>
            <a:endParaRPr u="sng"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032250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highlight>
                  <a:schemeClr val="lt1"/>
                </a:highlight>
              </a:rPr>
              <a:t>És una saborosa beguda completament natural i molt rica en beneficis per a la nostra salut i són moltes les seves propietats desintoxicants.</a:t>
            </a:r>
            <a:endParaRPr>
              <a:solidFill>
                <a:srgbClr val="000000"/>
              </a:solidFill>
              <a:highlight>
                <a:schemeClr val="lt1"/>
              </a:highlight>
            </a:endParaRP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48275" y="1734625"/>
            <a:ext cx="1799949" cy="312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8231" y="0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3087775" y="56792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4"/>
                </a:solidFill>
              </a:rPr>
              <a:t>REFERENCIA:005</a:t>
            </a:r>
            <a:endParaRPr b="1">
              <a:solidFill>
                <a:schemeClr val="accent4"/>
              </a:solidFill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1089550" y="2675625"/>
            <a:ext cx="20550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PREU:(200ml) 2,95€ 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/>
              <a:t>Melmelada de magrana</a:t>
            </a:r>
            <a:endParaRPr u="sng"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rgbClr val="000000"/>
                </a:solidFill>
                <a:highlight>
                  <a:schemeClr val="lt1"/>
                </a:highlight>
              </a:rPr>
              <a:t>Conserva dolça que s'elabora coent magrana sencera o trossejada, en una mica d'aigua i amb una proporció de sucre igual al pes de la magrana.</a:t>
            </a:r>
            <a:endParaRPr>
              <a:solidFill>
                <a:srgbClr val="000000"/>
              </a:solidFill>
              <a:highlight>
                <a:schemeClr val="lt1"/>
              </a:highlight>
            </a:endParaRPr>
          </a:p>
          <a:p>
            <a:pPr marL="0" lvl="0" indent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75676" y="2033250"/>
            <a:ext cx="2872550" cy="2749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8231" y="0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4287650" y="56792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4"/>
                </a:solidFill>
              </a:rPr>
              <a:t>REFERENCIA:006</a:t>
            </a:r>
            <a:endParaRPr b="1">
              <a:solidFill>
                <a:schemeClr val="accent4"/>
              </a:solidFill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1089550" y="2675625"/>
            <a:ext cx="20550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PREU: 3,95€ 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/>
              <a:t>Pa de figa</a:t>
            </a:r>
            <a:endParaRPr u="sng"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El pa de figa és una preparació típica de la gastronomia d'Espanya no conté ni farina ni blat. S'elabora a força de figues seques formant aquests al final una pasta compacta i densa.</a:t>
            </a:r>
            <a:endParaRPr/>
          </a:p>
          <a:p>
            <a:pPr marL="0" lvl="0" indent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04425" y="2192150"/>
            <a:ext cx="2643799" cy="246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8231" y="0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2299050" y="56792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4"/>
                </a:solidFill>
              </a:rPr>
              <a:t>REFERENCIA:007</a:t>
            </a:r>
            <a:endParaRPr b="1">
              <a:solidFill>
                <a:schemeClr val="accent4"/>
              </a:solidFill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1089550" y="2675625"/>
            <a:ext cx="20550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PREU:(250g) 3,25€</a:t>
            </a:r>
            <a:endParaRPr>
              <a:solidFill>
                <a:schemeClr val="accent4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           (500g) 5,50€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 u="sng">
              <a:solidFill>
                <a:srgbClr val="25539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s" u="sng"/>
              <a:t>Fermall de palmell</a:t>
            </a:r>
            <a:endParaRPr u="sng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highlight>
                  <a:schemeClr val="lt1"/>
                </a:highlight>
              </a:rPr>
              <a:t>Accessori fet amb palmell de palmera tractada en un llarg procés. Molt típic de la Comunitat Valenciana.</a:t>
            </a:r>
            <a:endParaRPr>
              <a:highlight>
                <a:schemeClr val="lt1"/>
              </a:highlight>
            </a:endParaRPr>
          </a:p>
          <a:p>
            <a:pPr marL="0" lvl="0" indent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19151" y="1825000"/>
            <a:ext cx="2429075" cy="241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8231" y="0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 txBox="1"/>
          <p:nvPr/>
        </p:nvSpPr>
        <p:spPr>
          <a:xfrm>
            <a:off x="3498900" y="56792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4"/>
                </a:solidFill>
              </a:rPr>
              <a:t>REFERENCIA:008</a:t>
            </a:r>
            <a:endParaRPr b="1">
              <a:solidFill>
                <a:schemeClr val="accent4"/>
              </a:solidFill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1089550" y="2675625"/>
            <a:ext cx="20550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PREU: 2€ 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Macintosh PowerPoint</Application>
  <PresentationFormat>Presentación en pantalla (16:9)</PresentationFormat>
  <Paragraphs>46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Economica</vt:lpstr>
      <vt:lpstr>Open Sans</vt:lpstr>
      <vt:lpstr>Luxe</vt:lpstr>
      <vt:lpstr>CATÀLEG DELICIAS ILICITANAS</vt:lpstr>
      <vt:lpstr>Pà de dàtil</vt:lpstr>
      <vt:lpstr>Dàtils</vt:lpstr>
      <vt:lpstr>Turró de Jijona</vt:lpstr>
      <vt:lpstr>Orxata de xufa </vt:lpstr>
      <vt:lpstr>Suc de Magrana</vt:lpstr>
      <vt:lpstr>Melmelada de magrana</vt:lpstr>
      <vt:lpstr>Pa de figa</vt:lpstr>
      <vt:lpstr> Fermall de palmell</vt:lpstr>
      <vt:lpstr>Cistella de vímet</vt:lpstr>
      <vt:lpstr>Oil d´oliva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CATÀLEG DELICIAS ILICITANAS</dc:title>
  <cp:lastModifiedBy>EVA MARIA  ORDOÑO CALATRAVA</cp:lastModifiedBy>
  <cp:revision>1</cp:revision>
  <dcterms:modified xsi:type="dcterms:W3CDTF">2018-03-21T22:02:01Z</dcterms:modified>
</cp:coreProperties>
</file>