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837" autoAdjust="0"/>
  </p:normalViewPr>
  <p:slideViewPr>
    <p:cSldViewPr snapToGrid="0">
      <p:cViewPr varScale="1">
        <p:scale>
          <a:sx n="63" d="100"/>
          <a:sy n="63" d="100"/>
        </p:scale>
        <p:origin x="1020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D495-7273-4E69-BCF5-10532244C134}" type="datetimeFigureOut">
              <a:rPr lang="es-MX" smtClean="0"/>
              <a:t>08/05/2018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4868B-E33F-457D-9B11-09E6C7659C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9835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D495-7273-4E69-BCF5-10532244C134}" type="datetimeFigureOut">
              <a:rPr lang="es-MX" smtClean="0"/>
              <a:t>08/05/2018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4868B-E33F-457D-9B11-09E6C7659C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942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D495-7273-4E69-BCF5-10532244C134}" type="datetimeFigureOut">
              <a:rPr lang="es-MX" smtClean="0"/>
              <a:t>08/05/2018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4868B-E33F-457D-9B11-09E6C7659C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101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D495-7273-4E69-BCF5-10532244C134}" type="datetimeFigureOut">
              <a:rPr lang="es-MX" smtClean="0"/>
              <a:t>08/05/2018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4868B-E33F-457D-9B11-09E6C7659C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980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D495-7273-4E69-BCF5-10532244C134}" type="datetimeFigureOut">
              <a:rPr lang="es-MX" smtClean="0"/>
              <a:t>08/05/2018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4868B-E33F-457D-9B11-09E6C7659C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458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D495-7273-4E69-BCF5-10532244C134}" type="datetimeFigureOut">
              <a:rPr lang="es-MX" smtClean="0"/>
              <a:t>08/05/2018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4868B-E33F-457D-9B11-09E6C7659C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5155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D495-7273-4E69-BCF5-10532244C134}" type="datetimeFigureOut">
              <a:rPr lang="es-MX" smtClean="0"/>
              <a:t>08/05/2018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4868B-E33F-457D-9B11-09E6C7659C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563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D495-7273-4E69-BCF5-10532244C134}" type="datetimeFigureOut">
              <a:rPr lang="es-MX" smtClean="0"/>
              <a:t>08/05/2018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4868B-E33F-457D-9B11-09E6C7659C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7107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D495-7273-4E69-BCF5-10532244C134}" type="datetimeFigureOut">
              <a:rPr lang="es-MX" smtClean="0"/>
              <a:t>08/05/2018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4868B-E33F-457D-9B11-09E6C7659C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4589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D495-7273-4E69-BCF5-10532244C134}" type="datetimeFigureOut">
              <a:rPr lang="es-MX" smtClean="0"/>
              <a:t>08/05/2018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4868B-E33F-457D-9B11-09E6C7659C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478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D495-7273-4E69-BCF5-10532244C134}" type="datetimeFigureOut">
              <a:rPr lang="es-MX" smtClean="0"/>
              <a:t>08/05/2018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4868B-E33F-457D-9B11-09E6C7659C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6167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9D495-7273-4E69-BCF5-10532244C134}" type="datetimeFigureOut">
              <a:rPr lang="es-MX" smtClean="0"/>
              <a:t>08/05/2018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4868B-E33F-457D-9B11-09E6C7659C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75627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118518" y="1976758"/>
            <a:ext cx="77581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200" dirty="0" smtClean="0"/>
              <a:t>Catálogo empresa “UWISHIN</a:t>
            </a:r>
            <a:r>
              <a:rPr lang="es-EC" sz="3600" dirty="0" smtClean="0"/>
              <a:t>”</a:t>
            </a:r>
            <a:endParaRPr lang="es-MX" sz="20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975" y="455788"/>
            <a:ext cx="2159794" cy="222885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2322908" y="3411328"/>
            <a:ext cx="73493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200" dirty="0" smtClean="0"/>
              <a:t>Unidad Educativa “Bolívar”</a:t>
            </a:r>
            <a:endParaRPr lang="es-MX" sz="3200" dirty="0"/>
          </a:p>
        </p:txBody>
      </p:sp>
      <p:sp>
        <p:nvSpPr>
          <p:cNvPr id="10" name="AutoShape 6" descr="Resultado de imagen para escudo unidad educativa bolivar carch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3834" y="455788"/>
            <a:ext cx="2159794" cy="236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Rectángulo 11"/>
          <p:cNvSpPr/>
          <p:nvPr/>
        </p:nvSpPr>
        <p:spPr>
          <a:xfrm>
            <a:off x="4193365" y="4784342"/>
            <a:ext cx="3204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2017-2018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032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" y="257175"/>
            <a:ext cx="1914525" cy="2228850"/>
          </a:xfrm>
          <a:prstGeom prst="rect">
            <a:avLst/>
          </a:prstGeom>
        </p:spPr>
      </p:pic>
      <p:pic>
        <p:nvPicPr>
          <p:cNvPr id="1026" name="Picture 2" descr="Resultado de imagen para fresas con crem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488" y="257175"/>
            <a:ext cx="5715000" cy="380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/>
          <p:cNvSpPr txBox="1"/>
          <p:nvPr/>
        </p:nvSpPr>
        <p:spPr>
          <a:xfrm>
            <a:off x="3519488" y="4271962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dirty="0" smtClean="0"/>
              <a:t>Producto: Deliciosas Fresas con crema</a:t>
            </a:r>
          </a:p>
          <a:p>
            <a:r>
              <a:rPr lang="es-EC" sz="2400" dirty="0" smtClean="0"/>
              <a:t>Precio: 1,00 $</a:t>
            </a:r>
            <a:endParaRPr lang="es-MX" sz="2800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48877" y="257175"/>
            <a:ext cx="1933575" cy="236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8991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" y="257175"/>
            <a:ext cx="1914525" cy="2228850"/>
          </a:xfrm>
          <a:prstGeom prst="rect">
            <a:avLst/>
          </a:prstGeom>
        </p:spPr>
      </p:pic>
      <p:pic>
        <p:nvPicPr>
          <p:cNvPr id="2050" name="Picture 2" descr="Resultado de imagen para ceviche de camar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775" y="257175"/>
            <a:ext cx="4924425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3519488" y="4271962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dirty="0" smtClean="0"/>
              <a:t>Producto: Ceviche de </a:t>
            </a:r>
            <a:r>
              <a:rPr lang="es-EC" sz="2400" dirty="0" err="1" smtClean="0"/>
              <a:t>camaron</a:t>
            </a:r>
            <a:endParaRPr lang="es-EC" sz="2400" dirty="0" smtClean="0"/>
          </a:p>
          <a:p>
            <a:r>
              <a:rPr lang="es-EC" sz="2400" dirty="0" smtClean="0"/>
              <a:t>Precio: 0,75$</a:t>
            </a:r>
            <a:endParaRPr lang="es-MX" sz="24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48877" y="257175"/>
            <a:ext cx="1933575" cy="236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3516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" y="257175"/>
            <a:ext cx="1914525" cy="2228850"/>
          </a:xfrm>
          <a:prstGeom prst="rect">
            <a:avLst/>
          </a:prstGeom>
        </p:spPr>
      </p:pic>
      <p:pic>
        <p:nvPicPr>
          <p:cNvPr id="3074" name="Picture 2" descr="Resultado de imagen para cevichoch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187" y="257176"/>
            <a:ext cx="5943601" cy="3328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3519488" y="4271962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dirty="0" smtClean="0"/>
              <a:t>Producto: </a:t>
            </a:r>
            <a:r>
              <a:rPr lang="es-EC" sz="2400" dirty="0" err="1" smtClean="0"/>
              <a:t>Cevichocho</a:t>
            </a:r>
            <a:endParaRPr lang="es-EC" sz="2400" dirty="0" smtClean="0"/>
          </a:p>
          <a:p>
            <a:r>
              <a:rPr lang="es-EC" sz="2400" dirty="0" smtClean="0"/>
              <a:t>Precio: 0,75$</a:t>
            </a:r>
            <a:endParaRPr lang="es-MX" sz="24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48877" y="257175"/>
            <a:ext cx="1933575" cy="236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7231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" y="257175"/>
            <a:ext cx="1914525" cy="2228850"/>
          </a:xfrm>
          <a:prstGeom prst="rect">
            <a:avLst/>
          </a:prstGeom>
        </p:spPr>
      </p:pic>
      <p:pic>
        <p:nvPicPr>
          <p:cNvPr id="4098" name="Picture 2" descr="Resultado de imagen para crema con man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283" y="257175"/>
            <a:ext cx="7472838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3519488" y="4271962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dirty="0" smtClean="0"/>
              <a:t>Producto: Mango con crema</a:t>
            </a:r>
          </a:p>
          <a:p>
            <a:r>
              <a:rPr lang="es-EC" sz="2400" dirty="0" smtClean="0"/>
              <a:t>Precio: 1,00$</a:t>
            </a:r>
            <a:endParaRPr lang="es-MX" sz="24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48877" y="257175"/>
            <a:ext cx="1933575" cy="236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6673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" y="257175"/>
            <a:ext cx="1914525" cy="222885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519488" y="4271962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dirty="0" smtClean="0"/>
              <a:t>Producto: </a:t>
            </a:r>
            <a:r>
              <a:rPr lang="es-EC" sz="2400" dirty="0" err="1" smtClean="0"/>
              <a:t>Frappuccino</a:t>
            </a:r>
            <a:r>
              <a:rPr lang="es-EC" sz="2400" dirty="0" smtClean="0"/>
              <a:t> </a:t>
            </a:r>
            <a:endParaRPr lang="es-EC" sz="2400" dirty="0" smtClean="0"/>
          </a:p>
          <a:p>
            <a:r>
              <a:rPr lang="es-EC" sz="2400" dirty="0" smtClean="0"/>
              <a:t>Precio: 1,50$</a:t>
            </a:r>
            <a:endParaRPr lang="es-MX" sz="24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8877" y="257175"/>
            <a:ext cx="1933575" cy="236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Resultado de imagen para frappucci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935" y="445770"/>
            <a:ext cx="4143375" cy="3135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42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" y="257175"/>
            <a:ext cx="1914525" cy="2228850"/>
          </a:xfrm>
          <a:prstGeom prst="rect">
            <a:avLst/>
          </a:prstGeom>
        </p:spPr>
      </p:pic>
      <p:pic>
        <p:nvPicPr>
          <p:cNvPr id="6146" name="Picture 2" descr="Resultado de imagen para postre de tres lech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588" y="257176"/>
            <a:ext cx="4876800" cy="3219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3519488" y="4271962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dirty="0" smtClean="0"/>
              <a:t>Producto: Postre de tres leches </a:t>
            </a:r>
          </a:p>
          <a:p>
            <a:r>
              <a:rPr lang="es-EC" sz="2400" dirty="0" smtClean="0"/>
              <a:t>Precio:  1,00$</a:t>
            </a:r>
            <a:endParaRPr lang="es-MX" sz="24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48877" y="257175"/>
            <a:ext cx="1933575" cy="236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1780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" y="257175"/>
            <a:ext cx="1914525" cy="2228850"/>
          </a:xfrm>
          <a:prstGeom prst="rect">
            <a:avLst/>
          </a:prstGeom>
        </p:spPr>
      </p:pic>
      <p:pic>
        <p:nvPicPr>
          <p:cNvPr id="7170" name="Picture 2" descr="Resultado de imagen para manillas y collares de mader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552" y="257175"/>
            <a:ext cx="6724871" cy="3666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3519488" y="4271962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dirty="0" smtClean="0"/>
              <a:t>Producto: Collares y manillas artesanales</a:t>
            </a:r>
          </a:p>
          <a:p>
            <a:r>
              <a:rPr lang="es-EC" sz="2400" dirty="0" smtClean="0"/>
              <a:t>Precio: 0,60$</a:t>
            </a:r>
            <a:endParaRPr lang="es-MX" sz="24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48877" y="257175"/>
            <a:ext cx="1933575" cy="236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0817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" y="257175"/>
            <a:ext cx="1914525" cy="2228850"/>
          </a:xfrm>
          <a:prstGeom prst="rect">
            <a:avLst/>
          </a:prstGeom>
        </p:spPr>
      </p:pic>
      <p:pic>
        <p:nvPicPr>
          <p:cNvPr id="8194" name="Picture 2" descr="Resultado de imagen para obleas con crem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175" y="257175"/>
            <a:ext cx="6905625" cy="3217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3519488" y="4271962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dirty="0" smtClean="0"/>
              <a:t>Producto: Obleas y galletas con crema</a:t>
            </a:r>
          </a:p>
          <a:p>
            <a:r>
              <a:rPr lang="es-EC" sz="2400" dirty="0" smtClean="0"/>
              <a:t>Precio: 0,50$ y 1,00$</a:t>
            </a:r>
            <a:endParaRPr lang="es-MX" sz="24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48877" y="257175"/>
            <a:ext cx="1933575" cy="236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4018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</TotalTime>
  <Words>87</Words>
  <Application>Microsoft Office PowerPoint</Application>
  <PresentationFormat>Panorámica</PresentationFormat>
  <Paragraphs>19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GUERRERO</dc:creator>
  <cp:lastModifiedBy>LUIS GUERRERO</cp:lastModifiedBy>
  <cp:revision>8</cp:revision>
  <dcterms:created xsi:type="dcterms:W3CDTF">2018-05-03T21:29:56Z</dcterms:created>
  <dcterms:modified xsi:type="dcterms:W3CDTF">2018-05-09T02:06:33Z</dcterms:modified>
</cp:coreProperties>
</file>