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C877-37C5-4AA9-993D-41546C3346A9}" type="datetimeFigureOut">
              <a:rPr lang="es-ES" smtClean="0"/>
              <a:t>15/03/2018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3010-BFFC-4C86-B0FC-DBD76772C83E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C877-37C5-4AA9-993D-41546C3346A9}" type="datetimeFigureOut">
              <a:rPr lang="es-ES" smtClean="0"/>
              <a:t>15/03/2018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3010-BFFC-4C86-B0FC-DBD76772C8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C877-37C5-4AA9-993D-41546C3346A9}" type="datetimeFigureOut">
              <a:rPr lang="es-ES" smtClean="0"/>
              <a:t>15/03/2018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3010-BFFC-4C86-B0FC-DBD76772C8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C877-37C5-4AA9-993D-41546C3346A9}" type="datetimeFigureOut">
              <a:rPr lang="es-ES" smtClean="0"/>
              <a:t>15/03/2018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3010-BFFC-4C86-B0FC-DBD76772C8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C877-37C5-4AA9-993D-41546C3346A9}" type="datetimeFigureOut">
              <a:rPr lang="es-ES" smtClean="0"/>
              <a:t>15/03/2018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3010-BFFC-4C86-B0FC-DBD76772C83E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C877-37C5-4AA9-993D-41546C3346A9}" type="datetimeFigureOut">
              <a:rPr lang="es-ES" smtClean="0"/>
              <a:t>15/03/2018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3010-BFFC-4C86-B0FC-DBD76772C8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C877-37C5-4AA9-993D-41546C3346A9}" type="datetimeFigureOut">
              <a:rPr lang="es-ES" smtClean="0"/>
              <a:t>15/03/2018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3010-BFFC-4C86-B0FC-DBD76772C8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C877-37C5-4AA9-993D-41546C3346A9}" type="datetimeFigureOut">
              <a:rPr lang="es-ES" smtClean="0"/>
              <a:t>15/03/2018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3010-BFFC-4C86-B0FC-DBD76772C8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C877-37C5-4AA9-993D-41546C3346A9}" type="datetimeFigureOut">
              <a:rPr lang="es-ES" smtClean="0"/>
              <a:t>15/03/2018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3010-BFFC-4C86-B0FC-DBD76772C8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C877-37C5-4AA9-993D-41546C3346A9}" type="datetimeFigureOut">
              <a:rPr lang="es-ES" smtClean="0"/>
              <a:t>15/03/2018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3010-BFFC-4C86-B0FC-DBD76772C83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6C877-37C5-4AA9-993D-41546C3346A9}" type="datetimeFigureOut">
              <a:rPr lang="es-ES" smtClean="0"/>
              <a:t>15/03/2018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4F3010-BFFC-4C86-B0FC-DBD76772C83E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C6C877-37C5-4AA9-993D-41546C3346A9}" type="datetimeFigureOut">
              <a:rPr lang="es-ES" smtClean="0"/>
              <a:t>15/03/2018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4F3010-BFFC-4C86-B0FC-DBD76772C83E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way.co/" TargetMode="External"/><Relationship Id="rId2" Type="http://schemas.openxmlformats.org/officeDocument/2006/relationships/hyperlink" Target="http://www.amway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institutobolivar.edu.ec/" TargetMode="External"/><Relationship Id="rId4" Type="http://schemas.openxmlformats.org/officeDocument/2006/relationships/hyperlink" Target="mailto:free.life.bolivar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500166" y="571480"/>
            <a:ext cx="6572296" cy="1071570"/>
          </a:xfrm>
        </p:spPr>
        <p:txBody>
          <a:bodyPr>
            <a:noAutofit/>
          </a:bodyPr>
          <a:lstStyle/>
          <a:p>
            <a:pPr algn="ctr"/>
            <a:r>
              <a:rPr lang="es-ES" sz="6000" dirty="0" smtClean="0"/>
              <a:t>FREE LIFE BOLÍVAR</a:t>
            </a:r>
            <a:endParaRPr lang="es-ES" sz="6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14348" y="2000240"/>
            <a:ext cx="8001056" cy="4500594"/>
          </a:xfrm>
        </p:spPr>
        <p:txBody>
          <a:bodyPr>
            <a:normAutofit/>
          </a:bodyPr>
          <a:lstStyle/>
          <a:p>
            <a:pPr algn="just"/>
            <a:r>
              <a:rPr lang="es-ES" sz="2400" dirty="0" smtClean="0"/>
              <a:t>La comercialización de los productos la realizaremos por medio del catalogo, estos servirán a la salud y al bien estar de todas las personas, además ayudaran a la conservación del medio ambiente cumpliendo la norma </a:t>
            </a:r>
            <a:r>
              <a:rPr lang="es-ES" sz="2400" dirty="0"/>
              <a:t>ISO </a:t>
            </a:r>
            <a:r>
              <a:rPr lang="es-ES" sz="2400" dirty="0" smtClean="0"/>
              <a:t>14001. </a:t>
            </a:r>
          </a:p>
          <a:p>
            <a:pPr algn="just"/>
            <a:r>
              <a:rPr lang="es-ES" sz="2400" b="1" dirty="0" smtClean="0"/>
              <a:t>Catálogos: </a:t>
            </a:r>
            <a:r>
              <a:rPr lang="es-ES" sz="2400" dirty="0" smtClean="0">
                <a:hlinkClick r:id="rId2"/>
              </a:rPr>
              <a:t>www.amway.com</a:t>
            </a:r>
            <a:r>
              <a:rPr lang="es-ES" sz="2400" dirty="0" smtClean="0"/>
              <a:t> </a:t>
            </a:r>
            <a:r>
              <a:rPr lang="es-ES" sz="2400" dirty="0" smtClean="0"/>
              <a:t>, </a:t>
            </a:r>
            <a:r>
              <a:rPr lang="es-ES" sz="2400" dirty="0" smtClean="0">
                <a:hlinkClick r:id="rId3"/>
              </a:rPr>
              <a:t>www.amway.co</a:t>
            </a:r>
            <a:endParaRPr lang="es-ES" sz="2400" dirty="0" smtClean="0"/>
          </a:p>
          <a:p>
            <a:pPr algn="just"/>
            <a:r>
              <a:rPr lang="es-ES" sz="2400" b="1" dirty="0" smtClean="0"/>
              <a:t>Correo </a:t>
            </a:r>
            <a:r>
              <a:rPr lang="es-ES" sz="2400" b="1" dirty="0" smtClean="0"/>
              <a:t>Electrónico</a:t>
            </a:r>
            <a:r>
              <a:rPr lang="es-ES" sz="2400" dirty="0" smtClean="0"/>
              <a:t>: </a:t>
            </a:r>
            <a:r>
              <a:rPr lang="es-ES" sz="2400" dirty="0" smtClean="0">
                <a:hlinkClick r:id="rId4"/>
              </a:rPr>
              <a:t>free.life.bolivar@gmail.com</a:t>
            </a:r>
            <a:endParaRPr lang="es-ES" sz="2400" dirty="0" smtClean="0"/>
          </a:p>
          <a:p>
            <a:pPr algn="just"/>
            <a:r>
              <a:rPr lang="es-ES" sz="2400" b="1" dirty="0" smtClean="0"/>
              <a:t>Web/Blog</a:t>
            </a:r>
            <a:r>
              <a:rPr lang="es-ES" sz="2400" dirty="0" smtClean="0"/>
              <a:t>: </a:t>
            </a:r>
            <a:r>
              <a:rPr lang="es-ES" sz="2400" u="sng" dirty="0" smtClean="0">
                <a:hlinkClick r:id="rId5" tooltip="Web de Free Life Bolívar"/>
              </a:rPr>
              <a:t>www.institutobolivar.edu.ec</a:t>
            </a:r>
            <a:endParaRPr lang="es-ES" sz="2400" dirty="0" smtClean="0"/>
          </a:p>
          <a:p>
            <a:pPr algn="just"/>
            <a:r>
              <a:rPr lang="es-ES" sz="2400" b="1" dirty="0" smtClean="0"/>
              <a:t>Centro</a:t>
            </a:r>
            <a:r>
              <a:rPr lang="es-ES" sz="2400" dirty="0" smtClean="0"/>
              <a:t>: </a:t>
            </a:r>
            <a:r>
              <a:rPr lang="es-ES" sz="2400" dirty="0" smtClean="0"/>
              <a:t>Unidad Educativa Bolívar</a:t>
            </a:r>
          </a:p>
          <a:p>
            <a:pPr algn="just"/>
            <a:r>
              <a:rPr lang="es-ES" sz="2400" b="1" dirty="0" smtClean="0"/>
              <a:t>Alumnos/as</a:t>
            </a:r>
            <a:r>
              <a:rPr lang="es-ES" sz="2400" dirty="0" smtClean="0"/>
              <a:t>: </a:t>
            </a:r>
            <a:r>
              <a:rPr lang="es-ES" sz="2400" dirty="0" smtClean="0"/>
              <a:t>24</a:t>
            </a:r>
          </a:p>
          <a:p>
            <a:pPr algn="just"/>
            <a:r>
              <a:rPr lang="es-ES" sz="2400" dirty="0" smtClean="0"/>
              <a:t>Cel.: 0999886877</a:t>
            </a:r>
            <a:endParaRPr lang="es-ES" dirty="0" smtClean="0"/>
          </a:p>
          <a:p>
            <a:pPr algn="just"/>
            <a:endParaRPr lang="es-ES" dirty="0" smtClean="0"/>
          </a:p>
          <a:p>
            <a:pPr algn="l"/>
            <a:endParaRPr lang="es-ES" dirty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</TotalTime>
  <Words>54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FREE LIFE BOLÍVAR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LIFE BOLIVAR</dc:title>
  <dc:creator>MIRIAM</dc:creator>
  <cp:lastModifiedBy>MIRIAM</cp:lastModifiedBy>
  <cp:revision>7</cp:revision>
  <dcterms:created xsi:type="dcterms:W3CDTF">2018-03-15T20:22:28Z</dcterms:created>
  <dcterms:modified xsi:type="dcterms:W3CDTF">2018-03-15T21:23:20Z</dcterms:modified>
</cp:coreProperties>
</file>