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bril Fatfac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AbrilFatface-regular.fnt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s.wikipedia.org/wiki/Arroz_bomba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relacionada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63687"/>
            <a:ext cx="5076825" cy="33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285720" y="285734"/>
            <a:ext cx="8172300" cy="4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s-ES" sz="32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Catálogo de Productos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</a:pPr>
            <a:r>
              <a:rPr b="0" i="0" lang="es-ES" sz="2600" u="none" cap="none" strike="noStrike">
                <a:solidFill>
                  <a:srgbClr val="0099CC"/>
                </a:solidFill>
                <a:latin typeface="Verdana"/>
                <a:ea typeface="Verdana"/>
                <a:cs typeface="Verdana"/>
                <a:sym typeface="Verdana"/>
              </a:rPr>
              <a:t>Cooperativa Llobremarkt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199025" y="0"/>
            <a:ext cx="49452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Salsa romesco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199025" y="623800"/>
            <a:ext cx="4096800" cy="40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Ref. 08</a:t>
            </a:r>
            <a:endParaRPr b="0" i="0" sz="1400" u="none" cap="none" strike="noStrike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¿NO VAS A PROBAR LA SALSA MÁS TÍPICA  DE TARRAGONA?</a:t>
            </a:r>
            <a:endParaRPr b="1" i="0" sz="1400" u="none" cap="none" strike="noStrike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 romesco és una salsa típica y muy famosa del Campo de Tarragona. Su fama llega a tal punto que se realiza la “Ruta del Xató”. Una ruta por diferentes Restaurantes  de Calidad donde cada uno realiza su ensalada “Xató” de una forma diferente.</a:t>
            </a:r>
            <a:endParaRPr b="0" i="0" sz="12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 “Xató” es una ensalada que está elaborada a base de escarola, bacalao desalado, atún, anchoas y la salsa romesco o “Xató”</a:t>
            </a:r>
            <a:endParaRPr b="0" i="0" sz="12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También es la salsa por excelencia de los famosos “calçots” y también se utiliza para mariscos y carnes.</a:t>
            </a:r>
            <a:endParaRPr b="0" i="0" sz="12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400488" y="4023400"/>
            <a:ext cx="3445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Precio:1.25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Peso:130g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999" l="0" r="0" t="989"/>
          <a:stretch/>
        </p:blipFill>
        <p:spPr>
          <a:xfrm>
            <a:off x="503525" y="470800"/>
            <a:ext cx="3378075" cy="32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0" l="-16387" r="0" t="-16387"/>
          <a:stretch/>
        </p:blipFill>
        <p:spPr>
          <a:xfrm>
            <a:off x="7729525" y="4275125"/>
            <a:ext cx="1414476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205050" y="0"/>
            <a:ext cx="49929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Olivada negra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5780750" y="4615015"/>
            <a:ext cx="501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205050" y="609150"/>
            <a:ext cx="4282500" cy="14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Ref. 09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 ACEITUNA, REINVENTÁNDOSE</a:t>
            </a: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olivada negra de Casa Ametller  es un puré artesanal de aceitunas negras salpimentado que darán un sabor especial a tus comidas habitables.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habitual encontrar olivada en numerosas ensaladas, y también combinarlo con tostadas.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vez se está utilizando más como ingrediente en algunos bocadillos. Para los amantes de los nuevos, os recomendamos el bocadillo de boquerones, olivada, rodajas de tomate y huevo duro. Delicatessen!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377300" y="4026475"/>
            <a:ext cx="34962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2.00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Peso:156g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676950" y="1877600"/>
            <a:ext cx="22800" cy="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25" y="483225"/>
            <a:ext cx="3365575" cy="32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9788" y="4411800"/>
            <a:ext cx="1191862" cy="7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relacionada"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63687"/>
            <a:ext cx="5076825" cy="33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395287" y="268287"/>
            <a:ext cx="8172300" cy="4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s-ES" sz="40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Productos 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s-ES" sz="40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				    Artesanía</a:t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217075" y="0"/>
            <a:ext cx="49269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Pendientes de alambre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217075" y="604450"/>
            <a:ext cx="42051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Ref. 10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 REGALO PERFECTO PARA ESTE SANT JORDI!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Unos pendientes artesanales  de metal en forma de rosa con toda variedad de colores y tamaños.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te quedes sin ellos!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y tamaño a petición.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396075" y="4005875"/>
            <a:ext cx="365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1€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4830550" y="3545300"/>
            <a:ext cx="38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lambrrosa.jpg"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13" y="580375"/>
            <a:ext cx="3310925" cy="31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2812" y="4406075"/>
            <a:ext cx="1201187" cy="7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205025" y="0"/>
            <a:ext cx="49392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Letras Personalizadas Corcho.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205025" y="604300"/>
            <a:ext cx="43686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Ref. 11 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 REGALO ORIGINAL PARA ALGUIEN ORIGINAL!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 el abecedario en corchos.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Letras a petición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Tamaño de petición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98225" y="3983875"/>
            <a:ext cx="327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3.50€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639431_4_org.jpg"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99" y="727900"/>
            <a:ext cx="3455800" cy="3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3412" y="4431000"/>
            <a:ext cx="1160588" cy="7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4205025" y="0"/>
            <a:ext cx="4938900" cy="14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Bolso de goma Eva. 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410100" y="3983875"/>
            <a:ext cx="219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2€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descr="9d4ee715a2a7f0cfd69519eeb3fdab23.jpg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50" y="539175"/>
            <a:ext cx="3443750" cy="31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4205025" y="599325"/>
            <a:ext cx="4241100" cy="20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Ref. 12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 BOLSO MÁS DE MODA!!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Bolso artesanal de goma eva en forma de emoji, una manera de darle un look original a tu estilo.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También podemos ofrecer otra manera distinta de bolsos; en forma de corazón, diamante.. etc.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precio puede variar. (Según el tipo de bolso i el tamaño)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3402" y="4314350"/>
            <a:ext cx="1350598" cy="8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241125" y="0"/>
            <a:ext cx="49029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Llaveros en forma de emoji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217050" y="606650"/>
            <a:ext cx="38673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Ref. 13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¿QUIERES SER LA ENVIDIA DEL INSTI?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Eres la típica persona que pierde las llaves?..GENIAL! Porque con este llavero nunca volverás a perderlas.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406350" y="3987050"/>
            <a:ext cx="354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1,5€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2749" r="2758" t="0"/>
          <a:stretch/>
        </p:blipFill>
        <p:spPr>
          <a:xfrm flipH="1">
            <a:off x="529675" y="661725"/>
            <a:ext cx="3443450" cy="29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75" y="4385300"/>
            <a:ext cx="1235024" cy="7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211050" y="0"/>
            <a:ext cx="49332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Pendientes auliculates 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211050" y="606650"/>
            <a:ext cx="39456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Ref. 14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PUEDE HABER UNA MANERA MÁS ORIGINAL DE COMPLETAR TU LOOK!!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Podrás disimular que escuchas </a:t>
            </a:r>
            <a:r>
              <a:rPr lang="es-ES" sz="1200">
                <a:solidFill>
                  <a:srgbClr val="000000"/>
                </a:solidFill>
              </a:rPr>
              <a:t>música</a:t>
            </a: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Instituto cuando los profesores se piensen que llevas unos pendientes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428596" y="4000510"/>
            <a:ext cx="227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  2€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7140" l="0" r="0" t="7139"/>
          <a:stretch/>
        </p:blipFill>
        <p:spPr>
          <a:xfrm flipH="1">
            <a:off x="529675" y="576575"/>
            <a:ext cx="3542775" cy="30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75" y="4385300"/>
            <a:ext cx="1235024" cy="7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relacionada"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00180"/>
            <a:ext cx="5076825" cy="33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357158" y="142858"/>
            <a:ext cx="8172300" cy="4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1" i="0" lang="es-ES" sz="30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MUCHAS GRACIAS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1" i="0" lang="es-ES" sz="30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			    POR CONFIAR 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1" i="0" lang="es-ES" sz="30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NUESTRA COOPERATIVA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relacionada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63687"/>
            <a:ext cx="5076825" cy="33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0" y="268288"/>
            <a:ext cx="8172450" cy="424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s-ES" sz="40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  Productos 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s-ES" sz="24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			</a:t>
            </a:r>
            <a:r>
              <a:rPr b="0" i="0" lang="es-ES" sz="4000" u="none" cap="none" strike="noStrike">
                <a:solidFill>
                  <a:srgbClr val="000066"/>
                </a:solidFill>
                <a:latin typeface="Verdana"/>
                <a:ea typeface="Verdana"/>
                <a:cs typeface="Verdana"/>
                <a:sym typeface="Verdana"/>
              </a:rPr>
              <a:t>       Alimentación</a:t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197800" y="0"/>
            <a:ext cx="49461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Fuet extra 2 unidades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-3188" t="0"/>
          <a:stretch/>
        </p:blipFill>
        <p:spPr>
          <a:xfrm>
            <a:off x="538175" y="470800"/>
            <a:ext cx="3440400" cy="31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idx="1" type="body"/>
          </p:nvPr>
        </p:nvSpPr>
        <p:spPr>
          <a:xfrm>
            <a:off x="4197800" y="545675"/>
            <a:ext cx="4308600" cy="3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4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Ref. 01</a:t>
            </a:r>
            <a:endParaRPr b="0" i="0" sz="1400" u="none" cap="none" strike="noStrike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ES" sz="14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SI QUIERES UN DESAYUNO, UN BRUNCH O UN PICA PICA PERFECTO, EL FUET ESTA AHÍ!</a:t>
            </a:r>
            <a:endParaRPr b="1" i="0" sz="1400" u="none" cap="none" strike="noStrike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Es un embutido típico y por excelencia en Cataluña. Es habitual acompañarlo con pan, tostadas, quesos y otros embutidos. </a:t>
            </a:r>
            <a:endParaRPr b="0" i="0" sz="1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 bocadillo muy famoso de Cataluña es el de fuet, muy habitual en los desayunos catalanes.</a:t>
            </a:r>
            <a:endParaRPr b="0" i="0" sz="1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Es habitual encontrar grupos de amigos en un bar tomando fuet cortado con un refresco.</a:t>
            </a:r>
            <a:endParaRPr b="0" i="0" sz="1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600275" y="3953725"/>
            <a:ext cx="33783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2,</a:t>
            </a:r>
            <a:r>
              <a:rPr lang="es-ES" sz="2000">
                <a:latin typeface="Noto Sans Symbols"/>
                <a:ea typeface="Noto Sans Symbols"/>
                <a:cs typeface="Noto Sans Symbols"/>
                <a:sym typeface="Noto Sans Symbols"/>
              </a:rPr>
              <a:t>5</a:t>
            </a: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0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  Peso: 360g </a:t>
            </a:r>
            <a:r>
              <a:rPr b="0" i="0" lang="es-ES" sz="2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  </a:t>
            </a:r>
            <a:endParaRPr b="0" i="0" sz="24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3350" y="4322625"/>
            <a:ext cx="1270650" cy="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4198225" y="611375"/>
            <a:ext cx="4248000" cy="28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Ref. 02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CUANDO PRUEBES UNO, NO PODRÁS PARAR!! 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rgbClr val="222222"/>
                </a:solidFill>
                <a:highlight>
                  <a:schemeClr val="lt1"/>
                </a:highlight>
              </a:rPr>
              <a:t>El mini-espetec</a:t>
            </a:r>
            <a:r>
              <a:rPr b="0" i="0" lang="es-ES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es un embutido corto, relleno de carne de cerdo picada de primera calidad.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 versión “snack” y en formato mini, hace que sea perfecto para “picar”, para merendar, para llevarlo de excursión, para compartir con los amigos, con la pareja, con la família, etc.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27925" y="4012625"/>
            <a:ext cx="344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 : 1.60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</a:t>
            </a: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 Peso: 125g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198225" y="0"/>
            <a:ext cx="48792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Mini espetec</a:t>
            </a:r>
            <a:endParaRPr b="0" i="0" sz="2400" u="none" cap="none" strike="noStrike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25" y="459600"/>
            <a:ext cx="3379724" cy="318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813" y="4296000"/>
            <a:ext cx="1287186" cy="8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206125" y="0"/>
            <a:ext cx="48969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Snacks de Secallona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206125" y="620800"/>
            <a:ext cx="42582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Ref. 03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¿NO SABES CÓMO LLAMAR LA ATENCIÓN DE ESE CHICO O ESA CHICA QUE TANTO TE GUSTA? INVITALA  A UN SNACK DE SECALLONA Y DEJA QUE FLUYA!!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-ES" sz="1200">
                <a:solidFill>
                  <a:srgbClr val="000000"/>
                </a:solidFill>
              </a:rPr>
              <a:t>“Snack” </a:t>
            </a: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el mítico y delicioso sabor de este embutido típico catalán. su pequeño tamaño la hace el snack perfecto para viajes.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 versión “snack” y en formato mini, hace que sea perfecto para “picar”, para merendar, para llevarlo de excursión, para compartir con los amigos, con la pareja, con la família, etc.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431525" y="4011950"/>
            <a:ext cx="3621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 1.10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  Peso:100g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00" y="469300"/>
            <a:ext cx="3452547" cy="335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904525" y="2241750"/>
            <a:ext cx="65544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847" y="4353300"/>
            <a:ext cx="1287153" cy="7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199025" y="0"/>
            <a:ext cx="48429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Galletas Birba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199025" y="614900"/>
            <a:ext cx="42711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Ref. 04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  TE REGALAN  UNA  CAJA DE GALLETAS BIRBA, ES QUE TIENES UN AMIGO  PARA SIEMPRE!!!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combinación de excelente galletas, sabores únicos elaborados artesanalmente con ingredientes de alta calidad.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Hay todo tipo de sabores, imposible que no te gusten todas.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regalo ideal cuando vas a visitar a alguien en su casa o para tener un “detalle” con alguien que realmente se lo merezca.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468050" y="3789900"/>
            <a:ext cx="360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Precio:4.80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      Peso: 215g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descr="Imagen relacionada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900" y="537300"/>
            <a:ext cx="3381400" cy="33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3350" y="4363425"/>
            <a:ext cx="1270650" cy="7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211050" y="0"/>
            <a:ext cx="4969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Carquinyolis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211050" y="603175"/>
            <a:ext cx="4289400" cy="1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Ref. 05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¡PRUEBA LO MÁS DULCE DE CATALUÑA!  ¡MUY  CRUJIENTES!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uno de los dulces más tradicionales de nuestra zona. Elaborada de </a:t>
            </a: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 tostado dulce con almendras en su interior.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alimento perfecto para meriendas o comidas y cenas con postres de sobremesas largas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mejor aliado del café, té, refrescos, vino, copas, postres, etc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99650" y="4021488"/>
            <a:ext cx="325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Precio:1.85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   Peso: 200g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-3250" l="0" r="0" t="3250"/>
          <a:stretch/>
        </p:blipFill>
        <p:spPr>
          <a:xfrm>
            <a:off x="471413" y="476825"/>
            <a:ext cx="3314175" cy="33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8350" y="4305125"/>
            <a:ext cx="1365650" cy="8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259175" y="0"/>
            <a:ext cx="48849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Arròs BOMBA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235100" y="522075"/>
            <a:ext cx="42111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272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Ref. 06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 ARROZ QUE NO SE PASA, NI PASA DE LAS CAUSAS AMBIENTALES!!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arroz bomba és el mejor arroz que se cultiva en el Delta del Ebro cultivado de la forma más tradicional!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este arroz además colaborarás con el Mantenimiento  del Parque Natural del Delta del Ebro...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hlink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464525" y="3994400"/>
            <a:ext cx="35856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Precio:5.50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Peso:1kg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617525" y="740550"/>
            <a:ext cx="38673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900" y="461075"/>
            <a:ext cx="3402500" cy="34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5575" y="4346375"/>
            <a:ext cx="1298425" cy="7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259100" y="0"/>
            <a:ext cx="47946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Alioli</a:t>
            </a:r>
            <a:endParaRPr b="0" i="0" sz="24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210975" y="603175"/>
            <a:ext cx="4277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Ref. 07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 FIDEUÁ  Y LAS PATATAS FRITAS SE PELEAN POR ELLA!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una salsa muy típica de Cataluña elaborada básicamente de ajo y sal.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una salsa perfecta para fideuà, todo tipo de carne, especialmente la butifarra,  las salchichas  o verdura. Muy habitual combinarlo con patatas fritas o bravas.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Unos de los secretos más bien guardados por los catalanes, es untar una tostada con allioli </a:t>
            </a:r>
            <a:r>
              <a:rPr lang="es-ES" sz="1200">
                <a:solidFill>
                  <a:srgbClr val="000000"/>
                </a:solidFill>
              </a:rPr>
              <a:t>y</a:t>
            </a:r>
            <a:r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ponerla unos segundos boca abajo encima la parrilla. Delicioso!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403750" y="4009300"/>
            <a:ext cx="35403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Precio:1.25</a:t>
            </a:r>
            <a:r>
              <a:rPr b="0" i="0" lang="es-ES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Noto Sans Symbols"/>
                <a:ea typeface="Noto Sans Symbols"/>
                <a:cs typeface="Noto Sans Symbols"/>
                <a:sym typeface="Noto Sans Symbols"/>
              </a:rPr>
              <a:t>€   Peso:140g</a:t>
            </a:r>
            <a:endParaRPr b="0" i="0" sz="20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1027" l="0" r="0" t="1028"/>
          <a:stretch/>
        </p:blipFill>
        <p:spPr>
          <a:xfrm>
            <a:off x="553200" y="459050"/>
            <a:ext cx="3390850" cy="33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1475" y="4350000"/>
            <a:ext cx="1292525" cy="7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