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ISABEL MENCIAS RIVAS" initials="AIMR" lastIdx="0" clrIdx="0">
    <p:extLst>
      <p:ext uri="{19B8F6BF-5375-455C-9EA6-DF929625EA0E}">
        <p15:presenceInfo xmlns:p15="http://schemas.microsoft.com/office/powerpoint/2012/main" xmlns="" userId="ANA ISABEL MENCIAS RIV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21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1CCD-5105-4BDB-BB20-A90D8337E8D0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37732597-0F99-4609-9550-355AAB204B3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3435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1CCD-5105-4BDB-BB20-A90D8337E8D0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2597-0F99-4609-9550-355AAB204B3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8359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1CCD-5105-4BDB-BB20-A90D8337E8D0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2597-0F99-4609-9550-355AAB204B3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9417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8CD1CCD-5105-4BDB-BB20-A90D8337E8D0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2597-0F99-4609-9550-355AAB204B3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2495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1CCD-5105-4BDB-BB20-A90D8337E8D0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2597-0F99-4609-9550-355AAB204B3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2800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1CCD-5105-4BDB-BB20-A90D8337E8D0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2597-0F99-4609-9550-355AAB204B3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1842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1CCD-5105-4BDB-BB20-A90D8337E8D0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2597-0F99-4609-9550-355AAB204B3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0827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1CCD-5105-4BDB-BB20-A90D8337E8D0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2597-0F99-4609-9550-355AAB204B3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9678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1CCD-5105-4BDB-BB20-A90D8337E8D0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2597-0F99-4609-9550-355AAB204B3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283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1CCD-5105-4BDB-BB20-A90D8337E8D0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2597-0F99-4609-9550-355AAB204B3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6185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98CD1CCD-5105-4BDB-BB20-A90D8337E8D0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37732597-0F99-4609-9550-355AAB204B3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9310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D1CCD-5105-4BDB-BB20-A90D8337E8D0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7732597-0F99-4609-9550-355AAB204B3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5627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F9210084-060E-409E-8D2E-3B8050F10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3815"/>
            <a:ext cx="9905998" cy="712763"/>
          </a:xfrm>
        </p:spPr>
        <p:txBody>
          <a:bodyPr>
            <a:noAutofit/>
          </a:bodyPr>
          <a:lstStyle/>
          <a:p>
            <a:r>
              <a:rPr lang="es-ES_tradnl" sz="6000" dirty="0">
                <a:latin typeface="Algerian" panose="04020705040A02060702" pitchFamily="82" charset="0"/>
              </a:rPr>
              <a:t>             </a:t>
            </a:r>
            <a:endParaRPr lang="es-ES" sz="6000" dirty="0">
              <a:latin typeface="Algerian" panose="04020705040A02060702" pitchFamily="82" charset="0"/>
            </a:endParaRPr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xmlns="" id="{45B59215-7807-4A2A-B99C-10D6DD951D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7722" y="2410508"/>
            <a:ext cx="985836" cy="1083808"/>
          </a:xfr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3304EBB2-8F06-4878-BA64-E9D18820D27F}"/>
              </a:ext>
            </a:extLst>
          </p:cNvPr>
          <p:cNvSpPr txBox="1"/>
          <p:nvPr/>
        </p:nvSpPr>
        <p:spPr>
          <a:xfrm>
            <a:off x="5431972" y="3566126"/>
            <a:ext cx="1815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  </a:t>
            </a:r>
            <a:r>
              <a:rPr lang="es-ES_tradnl" dirty="0" smtClean="0"/>
              <a:t>     </a:t>
            </a:r>
            <a:r>
              <a:rPr lang="es-ES_tradnl" b="1" i="1" dirty="0" smtClean="0"/>
              <a:t>YELENIS</a:t>
            </a:r>
            <a:endParaRPr lang="es-ES_tradnl" b="1" i="1" dirty="0"/>
          </a:p>
          <a:p>
            <a:r>
              <a:rPr lang="es-ES_tradnl" b="1" i="1" dirty="0"/>
              <a:t>   </a:t>
            </a:r>
            <a:r>
              <a:rPr lang="es-ES_tradnl" b="1" i="1" dirty="0" smtClean="0"/>
              <a:t>-Presidenta-</a:t>
            </a:r>
            <a:endParaRPr lang="es-ES_tradnl" b="1" i="1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684FA2F6-480E-45A0-A856-6EF1D979DD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4420" y="0"/>
            <a:ext cx="1112656" cy="111265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2D52C45A-C3DF-46E0-87E9-A1039F35FF3A}"/>
              </a:ext>
            </a:extLst>
          </p:cNvPr>
          <p:cNvSpPr txBox="1"/>
          <p:nvPr/>
        </p:nvSpPr>
        <p:spPr>
          <a:xfrm>
            <a:off x="5738371" y="1101490"/>
            <a:ext cx="2937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           </a:t>
            </a:r>
            <a:r>
              <a:rPr lang="es-ES_tradnl" dirty="0" smtClean="0"/>
              <a:t>    </a:t>
            </a:r>
            <a:r>
              <a:rPr lang="es-ES_tradnl" b="1" i="1" dirty="0" smtClean="0"/>
              <a:t>XUAN</a:t>
            </a:r>
            <a:r>
              <a:rPr lang="es-ES_tradnl" b="1" i="1" dirty="0"/>
              <a:t>. A</a:t>
            </a:r>
          </a:p>
          <a:p>
            <a:pPr algn="ctr"/>
            <a:r>
              <a:rPr lang="es-ES_tradnl" b="1" i="1" dirty="0"/>
              <a:t>  </a:t>
            </a:r>
            <a:r>
              <a:rPr lang="es-ES_tradnl" b="1" i="1" dirty="0" smtClean="0"/>
              <a:t>-Marketing-</a:t>
            </a:r>
            <a:endParaRPr lang="es-ES" b="1" i="1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93EB2A9F-B5F2-46EB-B8EC-AB00A7E2C7B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44" t="1131" r="6144" b="5472"/>
          <a:stretch/>
        </p:blipFill>
        <p:spPr>
          <a:xfrm flipH="1">
            <a:off x="9390200" y="807837"/>
            <a:ext cx="1037634" cy="1140707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xmlns="" id="{D725BE9A-9BE4-4974-82AF-56CDE8D307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2943" y="744356"/>
            <a:ext cx="1269501" cy="1269501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D88E52F5-E05F-49A3-B959-33D608B0E18D}"/>
              </a:ext>
            </a:extLst>
          </p:cNvPr>
          <p:cNvSpPr txBox="1"/>
          <p:nvPr/>
        </p:nvSpPr>
        <p:spPr>
          <a:xfrm>
            <a:off x="1079804" y="1906174"/>
            <a:ext cx="3273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i="1" dirty="0"/>
              <a:t>             </a:t>
            </a:r>
            <a:r>
              <a:rPr lang="es-ES_tradnl" b="1" i="1" dirty="0" smtClean="0"/>
              <a:t>     </a:t>
            </a:r>
            <a:r>
              <a:rPr lang="es-ES_tradnl" b="1" i="1" dirty="0"/>
              <a:t>ALVARO</a:t>
            </a:r>
          </a:p>
          <a:p>
            <a:pPr algn="ctr"/>
            <a:r>
              <a:rPr lang="es-ES_tradnl" b="1" i="1" dirty="0" smtClean="0"/>
              <a:t>-Marketing-</a:t>
            </a:r>
            <a:endParaRPr lang="es-ES" b="1" i="1" dirty="0"/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xmlns="" id="{99069B50-2BF7-4192-BA53-1E44B1667B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8420" y="3011450"/>
            <a:ext cx="1074248" cy="1074248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F7B3664E-F83F-4835-B6C5-086077E94F6D}"/>
              </a:ext>
            </a:extLst>
          </p:cNvPr>
          <p:cNvSpPr txBox="1"/>
          <p:nvPr/>
        </p:nvSpPr>
        <p:spPr>
          <a:xfrm>
            <a:off x="2188242" y="3974279"/>
            <a:ext cx="1633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i="1" dirty="0"/>
              <a:t>   O´NEILL</a:t>
            </a:r>
          </a:p>
          <a:p>
            <a:r>
              <a:rPr lang="es-ES_tradnl" b="1" i="1" dirty="0" smtClean="0"/>
              <a:t>-Tesorero-</a:t>
            </a:r>
            <a:endParaRPr lang="es-ES" b="1" i="1" dirty="0"/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xmlns="" id="{C9F1A14D-6F2D-4549-B8C5-C7D8272AF83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0689" y="4620190"/>
            <a:ext cx="920640" cy="920640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xmlns="" id="{C30C1A5F-026C-4A1D-85D0-1FDAFE721E25}"/>
              </a:ext>
            </a:extLst>
          </p:cNvPr>
          <p:cNvSpPr txBox="1"/>
          <p:nvPr/>
        </p:nvSpPr>
        <p:spPr>
          <a:xfrm>
            <a:off x="2971800" y="5455791"/>
            <a:ext cx="333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i="1" dirty="0" smtClean="0"/>
              <a:t>              HECTOR</a:t>
            </a:r>
            <a:r>
              <a:rPr lang="es-ES_tradnl" b="1" i="1" dirty="0"/>
              <a:t>. J</a:t>
            </a:r>
          </a:p>
          <a:p>
            <a:r>
              <a:rPr lang="es-ES_tradnl" b="1" i="1" dirty="0" smtClean="0"/>
              <a:t>-</a:t>
            </a:r>
            <a:r>
              <a:rPr lang="es-ES_tradnl" sz="1600" b="1" i="1" dirty="0" smtClean="0"/>
              <a:t>E</a:t>
            </a:r>
            <a:r>
              <a:rPr lang="es-ES_tradnl" sz="1600" b="1" i="1" dirty="0" smtClean="0"/>
              <a:t>ncargado de empaquetar</a:t>
            </a:r>
            <a:r>
              <a:rPr lang="es-ES_tradnl" sz="1600" b="1" i="1" dirty="0" smtClean="0"/>
              <a:t>-</a:t>
            </a:r>
            <a:endParaRPr lang="es-ES" b="1" i="1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FF51782D-34FC-48AF-B82C-B499DE6C5BB7}"/>
              </a:ext>
            </a:extLst>
          </p:cNvPr>
          <p:cNvSpPr txBox="1"/>
          <p:nvPr/>
        </p:nvSpPr>
        <p:spPr>
          <a:xfrm>
            <a:off x="9073110" y="1975232"/>
            <a:ext cx="2745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i="1" dirty="0"/>
              <a:t>         LAURA</a:t>
            </a:r>
          </a:p>
          <a:p>
            <a:r>
              <a:rPr lang="es-ES_tradnl" b="1" i="1" dirty="0"/>
              <a:t>-</a:t>
            </a:r>
            <a:r>
              <a:rPr lang="es-ES_tradnl" b="1" i="1" dirty="0" smtClean="0"/>
              <a:t>Coordinadora-</a:t>
            </a:r>
            <a:endParaRPr lang="es-ES" b="1" i="1" dirty="0"/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xmlns="" id="{C77865CF-8CBE-4228-B91D-3294A82AE13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00873" y="4543197"/>
            <a:ext cx="1108347" cy="1108347"/>
          </a:xfrm>
          <a:prstGeom prst="rect">
            <a:avLst/>
          </a:prstGeom>
        </p:spPr>
      </p:pic>
      <p:sp>
        <p:nvSpPr>
          <p:cNvPr id="43" name="CuadroTexto 42">
            <a:extLst>
              <a:ext uri="{FF2B5EF4-FFF2-40B4-BE49-F238E27FC236}">
                <a16:creationId xmlns:a16="http://schemas.microsoft.com/office/drawing/2014/main" xmlns="" id="{BA663FD0-C7AC-4F14-B347-F5049A12181D}"/>
              </a:ext>
            </a:extLst>
          </p:cNvPr>
          <p:cNvSpPr txBox="1"/>
          <p:nvPr/>
        </p:nvSpPr>
        <p:spPr>
          <a:xfrm>
            <a:off x="6906389" y="5528464"/>
            <a:ext cx="2841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i="1" dirty="0"/>
              <a:t>             BEA</a:t>
            </a:r>
          </a:p>
          <a:p>
            <a:r>
              <a:rPr lang="es-ES_tradnl" b="1" i="1" dirty="0" smtClean="0"/>
              <a:t>       -</a:t>
            </a:r>
            <a:r>
              <a:rPr lang="es-ES_tradnl" b="1" i="1" dirty="0" smtClean="0"/>
              <a:t>Secretaria</a:t>
            </a:r>
            <a:r>
              <a:rPr lang="es-ES_tradnl" b="1" i="1" dirty="0" smtClean="0"/>
              <a:t>-</a:t>
            </a:r>
            <a:endParaRPr lang="es-ES" b="1" i="1" dirty="0"/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xmlns="" id="{1E6E6C2F-B5F9-41C2-9E76-B22505E9146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9820542" y="3003683"/>
            <a:ext cx="949201" cy="1004985"/>
          </a:xfrm>
          <a:prstGeom prst="rect">
            <a:avLst/>
          </a:prstGeom>
        </p:spPr>
      </p:pic>
      <p:sp>
        <p:nvSpPr>
          <p:cNvPr id="49" name="CuadroTexto 48">
            <a:extLst>
              <a:ext uri="{FF2B5EF4-FFF2-40B4-BE49-F238E27FC236}">
                <a16:creationId xmlns:a16="http://schemas.microsoft.com/office/drawing/2014/main" xmlns="" id="{A23629F7-D505-4273-886C-179E6802389E}"/>
              </a:ext>
            </a:extLst>
          </p:cNvPr>
          <p:cNvSpPr txBox="1"/>
          <p:nvPr/>
        </p:nvSpPr>
        <p:spPr>
          <a:xfrm>
            <a:off x="8773886" y="4076756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i="1" dirty="0"/>
              <a:t>                  SILVIA</a:t>
            </a:r>
          </a:p>
          <a:p>
            <a:r>
              <a:rPr lang="es-ES_tradnl" b="1" i="1" dirty="0" smtClean="0"/>
              <a:t>       -Mantenimiento-</a:t>
            </a:r>
            <a:endParaRPr lang="es-ES" b="1" i="1" dirty="0"/>
          </a:p>
        </p:txBody>
      </p:sp>
      <p:pic>
        <p:nvPicPr>
          <p:cNvPr id="51" name="Imagen 50">
            <a:extLst>
              <a:ext uri="{FF2B5EF4-FFF2-40B4-BE49-F238E27FC236}">
                <a16:creationId xmlns:a16="http://schemas.microsoft.com/office/drawing/2014/main" xmlns="" id="{CC8F96BF-6FBA-4DC5-922D-4B0FEA19F26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95766" y="1428"/>
            <a:ext cx="796234" cy="796234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xmlns="" id="{F302D6C2-4483-4D52-B552-6331EE9547F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006"/>
            <a:ext cx="1062236" cy="597508"/>
          </a:xfrm>
          <a:prstGeom prst="rect">
            <a:avLst/>
          </a:prstGeom>
        </p:spPr>
      </p:pic>
      <p:cxnSp>
        <p:nvCxnSpPr>
          <p:cNvPr id="32" name="31 Conector recto de flecha"/>
          <p:cNvCxnSpPr/>
          <p:nvPr/>
        </p:nvCxnSpPr>
        <p:spPr>
          <a:xfrm>
            <a:off x="7460166" y="1405054"/>
            <a:ext cx="1460810" cy="646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Flecha abajo"/>
          <p:cNvSpPr/>
          <p:nvPr/>
        </p:nvSpPr>
        <p:spPr>
          <a:xfrm rot="14869242">
            <a:off x="7830761" y="1816399"/>
            <a:ext cx="224025" cy="21220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Flecha abajo"/>
          <p:cNvSpPr/>
          <p:nvPr/>
        </p:nvSpPr>
        <p:spPr>
          <a:xfrm rot="4789117">
            <a:off x="4546848" y="3158770"/>
            <a:ext cx="229133" cy="13406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Flecha izquierda"/>
          <p:cNvSpPr/>
          <p:nvPr/>
        </p:nvSpPr>
        <p:spPr>
          <a:xfrm rot="13587474">
            <a:off x="2537602" y="4984449"/>
            <a:ext cx="1180276" cy="3492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Flecha abajo"/>
          <p:cNvSpPr/>
          <p:nvPr/>
        </p:nvSpPr>
        <p:spPr>
          <a:xfrm rot="16536976">
            <a:off x="8283908" y="2663519"/>
            <a:ext cx="241589" cy="2405058"/>
          </a:xfrm>
          <a:prstGeom prst="downArrow">
            <a:avLst>
              <a:gd name="adj1" fmla="val 50000"/>
              <a:gd name="adj2" fmla="val 49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Flecha derecha"/>
          <p:cNvSpPr/>
          <p:nvPr/>
        </p:nvSpPr>
        <p:spPr>
          <a:xfrm rot="2412784">
            <a:off x="6872846" y="4361153"/>
            <a:ext cx="706277" cy="3500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Flecha derecha"/>
          <p:cNvSpPr/>
          <p:nvPr/>
        </p:nvSpPr>
        <p:spPr>
          <a:xfrm rot="17903278">
            <a:off x="6617260" y="1922798"/>
            <a:ext cx="679498" cy="257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Flecha izquierda"/>
          <p:cNvSpPr/>
          <p:nvPr/>
        </p:nvSpPr>
        <p:spPr>
          <a:xfrm rot="20617727">
            <a:off x="3620641" y="1470432"/>
            <a:ext cx="2867797" cy="2093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CuadroTexto"/>
          <p:cNvSpPr txBox="1"/>
          <p:nvPr/>
        </p:nvSpPr>
        <p:spPr>
          <a:xfrm>
            <a:off x="4326673" y="6211669"/>
            <a:ext cx="6077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i="1" dirty="0" smtClean="0"/>
              <a:t>BLACK MOON</a:t>
            </a:r>
            <a:endParaRPr lang="es-ES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142465182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alería">
      <a:majorFont>
        <a:latin typeface="Century Gothic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72</TotalTime>
  <Words>45</Words>
  <Application>Microsoft Office PowerPoint</Application>
  <PresentationFormat>Personalizado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Galería</vt:lpstr>
      <vt:lpstr>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moon</dc:title>
  <dc:creator>ANA ISABEL MENCIAS RIVAS</dc:creator>
  <cp:lastModifiedBy>Alumno</cp:lastModifiedBy>
  <cp:revision>9</cp:revision>
  <dcterms:created xsi:type="dcterms:W3CDTF">2017-12-07T19:41:09Z</dcterms:created>
  <dcterms:modified xsi:type="dcterms:W3CDTF">2018-03-02T11:32:12Z</dcterms:modified>
</cp:coreProperties>
</file>