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>
        <p:scale>
          <a:sx n="80" d="100"/>
          <a:sy n="80" d="100"/>
        </p:scale>
        <p:origin x="11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93C9-E1CF-441E-8A8D-DE4FAB377993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5E40-E211-43DC-8AF0-82F0C8572B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55E40-E211-43DC-8AF0-82F0C8572BB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A9D-C8C1-42DC-8410-B33CA84DC2D4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233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5531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89770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6358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63854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3251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013-101C-4BFD-8BF0-21103FDB5163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37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6304-13C2-490E-92E4-72BF895C3E55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02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6A3-D0A6-446B-A6DD-F7E701F5ECE3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363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4942-5045-46EB-8DA2-FE4A1DE87D14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04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C1E-B9A8-4528-B7EE-A09437125258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906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D6A-16CB-48DE-9984-2404279F19E8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92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386115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ECDF-1BE2-4C56-8071-FB280131B2E1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335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8F98-96EE-4B3C-A2DA-DDA36D768635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66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B637-50AC-4CEE-A693-72403AF7B86E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5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41BC-B2F6-4E5B-9071-1A32B31C5C1D}" type="datetime1">
              <a:rPr lang="es-ES" smtClean="0"/>
              <a:pPr/>
              <a:t>03/03/2018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AFFE9C1-03DD-4497-9F0B-19AA60CA3F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19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5826719" cy="164630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BLACKMOON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5826719" cy="1096899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COOPERATIVA ASTURIANA DEL COLEGIO PATRONATO SAN JOSE</a:t>
            </a:r>
          </a:p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Asturian Cooperative of the school Patronato San Jose 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165304"/>
            <a:ext cx="4622973" cy="365125"/>
          </a:xfrm>
        </p:spPr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Rectángulo"/>
          <p:cNvSpPr/>
          <p:nvPr/>
        </p:nvSpPr>
        <p:spPr>
          <a:xfrm>
            <a:off x="2051720" y="548680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CATALOGO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6 Imagen" descr="1424428623Paro_Astur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77947">
            <a:off x="155061" y="4949931"/>
            <a:ext cx="4326573" cy="1667343"/>
          </a:xfrm>
          <a:prstGeom prst="rect">
            <a:avLst/>
          </a:prstGeom>
        </p:spPr>
      </p:pic>
      <p:pic>
        <p:nvPicPr>
          <p:cNvPr id="8" name="7 Imagen" descr="Asturias_cru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717032"/>
            <a:ext cx="295232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009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r>
              <a:rPr lang="es-ES" sz="3200" i="1" dirty="0" smtClean="0"/>
              <a:t>Queso cabrales</a:t>
            </a:r>
            <a:endParaRPr lang="es-ES" sz="3200" i="1" dirty="0"/>
          </a:p>
        </p:txBody>
      </p:sp>
      <p:pic>
        <p:nvPicPr>
          <p:cNvPr id="6" name="5 Marcador de contenido" descr="queso-cabrales-D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2564904"/>
            <a:ext cx="3242379" cy="2376264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528" y="6400800"/>
            <a:ext cx="457200" cy="457200"/>
          </a:xfrm>
        </p:spPr>
        <p:txBody>
          <a:bodyPr/>
          <a:lstStyle/>
          <a:p>
            <a:r>
              <a:rPr lang="es-ES" sz="2400" dirty="0" smtClean="0"/>
              <a:t>9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3851920" y="321297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Perpetua" panose="02020502060401020303" pitchFamily="18" charset="0"/>
              </a:rPr>
              <a:t>Queso cabrales </a:t>
            </a:r>
            <a:r>
              <a:rPr lang="es-ES" sz="2400" i="1" dirty="0" smtClean="0">
                <a:latin typeface="Perpetua" panose="02020502060401020303" pitchFamily="18" charset="0"/>
              </a:rPr>
              <a:t>de nuestra querida </a:t>
            </a:r>
            <a:r>
              <a:rPr lang="es-ES" sz="2400" i="1" dirty="0" smtClean="0">
                <a:latin typeface="Perpetua" panose="02020502060401020303" pitchFamily="18" charset="0"/>
              </a:rPr>
              <a:t>Asturias.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Queso </a:t>
            </a:r>
            <a:r>
              <a:rPr lang="en-US" sz="2400" dirty="0" err="1" smtClean="0">
                <a:latin typeface="Perpetua" panose="02020502060401020303" pitchFamily="18" charset="0"/>
              </a:rPr>
              <a:t>cabrales</a:t>
            </a:r>
            <a:r>
              <a:rPr lang="en-US" sz="2400" dirty="0" smtClean="0">
                <a:latin typeface="Perpetua" panose="02020502060401020303" pitchFamily="18" charset="0"/>
              </a:rPr>
              <a:t> of our beloved </a:t>
            </a:r>
            <a:r>
              <a:rPr lang="en-US" sz="2400" dirty="0" smtClean="0">
                <a:latin typeface="Perpetua" panose="02020502060401020303" pitchFamily="18" charset="0"/>
              </a:rPr>
              <a:t>Asturias.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5,60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i="1" dirty="0" smtClean="0"/>
              <a:t>Art .b 010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r>
              <a:rPr lang="es-ES" sz="3200" i="1" dirty="0" smtClean="0"/>
              <a:t>Pate para untar</a:t>
            </a:r>
            <a:endParaRPr lang="es-ES" sz="3200" i="1" dirty="0"/>
          </a:p>
        </p:txBody>
      </p:sp>
      <p:pic>
        <p:nvPicPr>
          <p:cNvPr id="6" name="5 Marcador de contenido" descr="pate-de-centollo-agrom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564904"/>
            <a:ext cx="2843218" cy="2843218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492875"/>
            <a:ext cx="512638" cy="365125"/>
          </a:xfrm>
        </p:spPr>
        <p:txBody>
          <a:bodyPr/>
          <a:lstStyle/>
          <a:p>
            <a:r>
              <a:rPr lang="es-ES" sz="2400" dirty="0" smtClean="0"/>
              <a:t>10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3131840" y="3140968"/>
            <a:ext cx="5572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Uno de nuestros mejores </a:t>
            </a:r>
            <a:r>
              <a:rPr lang="es-ES" sz="2400" i="1" dirty="0" smtClean="0">
                <a:latin typeface="Perpetua" panose="02020502060401020303" pitchFamily="18" charset="0"/>
              </a:rPr>
              <a:t>pates de centollo asturiano.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n-US" sz="2400" i="1" dirty="0">
                <a:latin typeface="Perpetua" panose="02020502060401020303" pitchFamily="18" charset="0"/>
              </a:rPr>
              <a:t>One of our best </a:t>
            </a:r>
            <a:r>
              <a:rPr lang="en-US" sz="2400" i="1" dirty="0" smtClean="0">
                <a:latin typeface="Perpetua" panose="02020502060401020303" pitchFamily="18" charset="0"/>
              </a:rPr>
              <a:t>Austrians </a:t>
            </a:r>
            <a:r>
              <a:rPr lang="en-US" sz="2400" i="1" dirty="0">
                <a:latin typeface="Perpetua" panose="02020502060401020303" pitchFamily="18" charset="0"/>
              </a:rPr>
              <a:t>spider </a:t>
            </a:r>
            <a:r>
              <a:rPr lang="en-US" sz="2400" i="1" dirty="0" smtClean="0">
                <a:latin typeface="Perpetua" panose="02020502060401020303" pitchFamily="18" charset="0"/>
              </a:rPr>
              <a:t>crabs.</a:t>
            </a:r>
          </a:p>
          <a:p>
            <a:pPr algn="ctr"/>
            <a:endParaRPr lang="en-U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</a:t>
            </a:r>
            <a:r>
              <a:rPr lang="es-ES" sz="2400" i="1" dirty="0" smtClean="0">
                <a:latin typeface="Perpetua" panose="02020502060401020303" pitchFamily="18" charset="0"/>
              </a:rPr>
              <a:t>4,50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err="1" smtClean="0"/>
              <a:t>Art.b</a:t>
            </a:r>
            <a:r>
              <a:rPr lang="es-ES" sz="3600" dirty="0" smtClean="0"/>
              <a:t> 011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endParaRPr lang="es-ES" dirty="0"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44008" y="2852936"/>
            <a:ext cx="4105026" cy="4162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Crema ecológica de avellanas al cacao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.</a:t>
            </a:r>
          </a:p>
          <a:p>
            <a:pPr algn="ctr">
              <a:buNone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Organic hazelnut cream with cocoa.</a:t>
            </a:r>
          </a:p>
          <a:p>
            <a:pPr algn="ctr">
              <a:buNone/>
            </a:pPr>
            <a:endParaRPr lang="es-E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  <a:p>
            <a:pPr algn="ctr">
              <a:buNone/>
            </a:pP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3,50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€ IVA Incluido</a:t>
            </a:r>
            <a:endParaRPr lang="es-ES" sz="2400" i="1" dirty="0">
              <a:latin typeface="Perpetua" panose="02020502060401020303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165304"/>
            <a:ext cx="4622973" cy="365125"/>
          </a:xfrm>
        </p:spPr>
        <p:txBody>
          <a:bodyPr/>
          <a:lstStyle/>
          <a:p>
            <a:r>
              <a:rPr lang="es-ES" dirty="0" smtClean="0"/>
              <a:t>BlackmoonPsj@gmail.com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528" y="6492875"/>
            <a:ext cx="512638" cy="365125"/>
          </a:xfrm>
        </p:spPr>
        <p:txBody>
          <a:bodyPr/>
          <a:lstStyle/>
          <a:p>
            <a:r>
              <a:rPr lang="es-ES" sz="2400" dirty="0" smtClean="0"/>
              <a:t>11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3428992" y="857232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ASTURCILLA</a:t>
            </a:r>
            <a:endParaRPr lang="es-ES" sz="3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2" descr="Resultado de imagen de asturc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988840"/>
            <a:ext cx="3500462" cy="414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012</a:t>
            </a:r>
            <a:br>
              <a:rPr lang="es-ES" sz="3200" i="1" dirty="0" smtClean="0"/>
            </a:br>
            <a:r>
              <a:rPr lang="es-ES" sz="3200" i="1" dirty="0" smtClean="0"/>
              <a:t>Mermelada de Higo</a:t>
            </a:r>
            <a:endParaRPr lang="es-ES" sz="3200" i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483768" y="2780928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s-E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T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arro 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de mermelada de higo de 230g</a:t>
            </a:r>
          </a:p>
          <a:p>
            <a:pPr algn="ctr">
              <a:buNone/>
            </a:pP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Perfecta para acompañar con quesos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.</a:t>
            </a:r>
          </a:p>
          <a:p>
            <a:pPr algn="ctr">
              <a:buNone/>
            </a:pP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Jar of fig jam of 230g</a:t>
            </a:r>
          </a:p>
          <a:p>
            <a:pPr algn="ctr">
              <a:buNone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Perfect to accompany with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cheeses.</a:t>
            </a:r>
            <a:endParaRPr lang="es-E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  <a:p>
            <a:pPr algn="ctr">
              <a:buNone/>
            </a:pP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3,50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492875"/>
            <a:ext cx="512638" cy="365125"/>
          </a:xfrm>
        </p:spPr>
        <p:txBody>
          <a:bodyPr/>
          <a:lstStyle/>
          <a:p>
            <a:r>
              <a:rPr lang="es-ES" sz="2400" dirty="0" smtClean="0"/>
              <a:t>12</a:t>
            </a:r>
            <a:endParaRPr lang="es-ES" sz="2400" dirty="0"/>
          </a:p>
        </p:txBody>
      </p:sp>
      <p:pic>
        <p:nvPicPr>
          <p:cNvPr id="6" name="Picture 2" descr="Resultado de imagen de mermelada de h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3384376" cy="3287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614998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013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r>
              <a:rPr lang="es-ES" sz="3200" i="1" dirty="0" smtClean="0"/>
              <a:t>HÓRREO</a:t>
            </a:r>
            <a:endParaRPr lang="es-ES" sz="3200" i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339752" y="3356992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Hórreo rustico de 6cm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.</a:t>
            </a:r>
          </a:p>
          <a:p>
            <a:pPr algn="ctr">
              <a:buNone/>
            </a:pPr>
            <a:r>
              <a:rPr lang="es-E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Rustic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 </a:t>
            </a:r>
            <a:r>
              <a:rPr lang="es-E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granary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 6 cm</a:t>
            </a:r>
            <a:endParaRPr lang="es-E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  <a:p>
            <a:pPr algn="ctr">
              <a:buNone/>
            </a:pP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3,50</a:t>
            </a:r>
            <a:r>
              <a:rPr lang="es-E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0"/>
            </a:endParaRP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093296"/>
            <a:ext cx="4622973" cy="365125"/>
          </a:xfrm>
        </p:spPr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528" y="6492875"/>
            <a:ext cx="512638" cy="365125"/>
          </a:xfrm>
        </p:spPr>
        <p:txBody>
          <a:bodyPr/>
          <a:lstStyle/>
          <a:p>
            <a:r>
              <a:rPr lang="es-ES" sz="2400" dirty="0" smtClean="0"/>
              <a:t>13</a:t>
            </a:r>
            <a:endParaRPr lang="es-ES" sz="2400" dirty="0"/>
          </a:p>
        </p:txBody>
      </p:sp>
      <p:pic>
        <p:nvPicPr>
          <p:cNvPr id="8" name="Picture 2" descr="Resultado de imagen de horreos maquetas con corre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9" y="1628800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</a:t>
            </a:r>
            <a:r>
              <a:rPr lang="es-ES" sz="3200" i="1" dirty="0" smtClean="0"/>
              <a:t>001</a:t>
            </a:r>
            <a:br>
              <a:rPr lang="es-ES" sz="3200" i="1" dirty="0" smtClean="0"/>
            </a:br>
            <a:r>
              <a:rPr lang="es-ES" sz="3200" i="1" dirty="0" smtClean="0"/>
              <a:t>   LLAVEROS </a:t>
            </a:r>
            <a:r>
              <a:rPr lang="es-ES" sz="3200" i="1" dirty="0" smtClean="0"/>
              <a:t>ASTURIANUS</a:t>
            </a:r>
            <a:endParaRPr lang="es-ES" sz="3200" i="1" dirty="0"/>
          </a:p>
        </p:txBody>
      </p:sp>
      <p:pic>
        <p:nvPicPr>
          <p:cNvPr id="6" name="5 Marcador de contenido" descr="s-l1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2414590" cy="2414590"/>
          </a:xfrm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BlackmoonPsj@gmail.com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1520" y="6521166"/>
            <a:ext cx="512638" cy="365125"/>
          </a:xfrm>
        </p:spPr>
        <p:txBody>
          <a:bodyPr/>
          <a:lstStyle/>
          <a:p>
            <a:r>
              <a:rPr lang="es-ES" sz="2400" dirty="0" smtClean="0"/>
              <a:t>1</a:t>
            </a:r>
            <a:endParaRPr lang="es-ES" sz="2400" dirty="0"/>
          </a:p>
        </p:txBody>
      </p:sp>
      <p:pic>
        <p:nvPicPr>
          <p:cNvPr id="4" name="3 Imagen" descr="descarg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2154586" cy="1857388"/>
          </a:xfrm>
          <a:prstGeom prst="rect">
            <a:avLst/>
          </a:prstGeom>
        </p:spPr>
      </p:pic>
      <p:pic>
        <p:nvPicPr>
          <p:cNvPr id="7" name="6 Imagen" descr="descar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93096"/>
            <a:ext cx="2143140" cy="200026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275856" y="314096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Llaveros con nuestra querida Asturias, varios modelos a elegir.</a:t>
            </a:r>
          </a:p>
          <a:p>
            <a:pPr algn="ctr"/>
            <a:r>
              <a:rPr lang="en-US" sz="2400" i="1" dirty="0" err="1" smtClean="0">
                <a:latin typeface="Perpetua" panose="02020502060401020303" pitchFamily="18" charset="0"/>
              </a:rPr>
              <a:t>Keychains</a:t>
            </a:r>
            <a:r>
              <a:rPr lang="en-US" sz="2400" i="1" dirty="0" smtClean="0">
                <a:latin typeface="Perpetua" panose="02020502060401020303" pitchFamily="18" charset="0"/>
              </a:rPr>
              <a:t> with our beloved Asturias, several models to choose from.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2,50 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6165304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BlackmoonPsj@gmail.com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002</a:t>
            </a:r>
            <a:br>
              <a:rPr lang="es-ES" sz="3200" i="1" dirty="0" smtClean="0"/>
            </a:br>
            <a:r>
              <a:rPr lang="es-ES" sz="3200" i="1" dirty="0" smtClean="0"/>
              <a:t>Imanes Asturianos</a:t>
            </a:r>
            <a:endParaRPr lang="es-ES" sz="32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572000"/>
          </a:xfrm>
        </p:spPr>
        <p:txBody>
          <a:bodyPr/>
          <a:lstStyle/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528" y="6539190"/>
            <a:ext cx="432048" cy="288032"/>
          </a:xfrm>
        </p:spPr>
        <p:txBody>
          <a:bodyPr/>
          <a:lstStyle/>
          <a:p>
            <a:r>
              <a:rPr lang="es-ES" sz="2400" dirty="0"/>
              <a:t>2</a:t>
            </a:r>
            <a:endParaRPr lang="es-ES" sz="2400" dirty="0"/>
          </a:p>
        </p:txBody>
      </p:sp>
      <p:pic>
        <p:nvPicPr>
          <p:cNvPr id="6" name="5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1607355" cy="1071570"/>
          </a:xfrm>
          <a:prstGeom prst="rect">
            <a:avLst/>
          </a:prstGeom>
        </p:spPr>
      </p:pic>
      <p:pic>
        <p:nvPicPr>
          <p:cNvPr id="8" name="7 Imagen" descr="descarg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496"/>
            <a:ext cx="1714512" cy="1143008"/>
          </a:xfrm>
          <a:prstGeom prst="rect">
            <a:avLst/>
          </a:prstGeom>
        </p:spPr>
      </p:pic>
      <p:pic>
        <p:nvPicPr>
          <p:cNvPr id="9" name="8 Imagen" descr="desca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1714512" cy="114300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275856" y="2060848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Imán con nuestra querida Asturias, varios modelos a elegir.</a:t>
            </a: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Magnet</a:t>
            </a:r>
            <a:r>
              <a:rPr lang="en-US" sz="2400" i="1" dirty="0" smtClean="0">
                <a:latin typeface="Perpetua" panose="02020502060401020303" pitchFamily="18" charset="0"/>
              </a:rPr>
              <a:t> with our beloved Asturias, several models to choose from.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2,50 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Calidad/Quality:  Buena/Good</a:t>
            </a:r>
          </a:p>
          <a:p>
            <a:pPr algn="ctr"/>
            <a:endParaRPr lang="es-ES" sz="1000" i="1" dirty="0" smtClean="0">
              <a:latin typeface="Perpetua" panose="02020502060401020303" pitchFamily="18" charset="0"/>
            </a:endParaRPr>
          </a:p>
          <a:p>
            <a:pPr algn="ctr"/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003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r>
              <a:rPr lang="es-ES" sz="3200" i="1" dirty="0" smtClean="0"/>
              <a:t>Estuche de fabada asturiana(2 raciones)</a:t>
            </a:r>
            <a:endParaRPr lang="es-ES" sz="3200" i="1" dirty="0"/>
          </a:p>
        </p:txBody>
      </p:sp>
      <p:pic>
        <p:nvPicPr>
          <p:cNvPr id="6" name="5 Marcador de contenido" descr="descarga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2520280" cy="2520280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512638" cy="365125"/>
          </a:xfrm>
        </p:spPr>
        <p:txBody>
          <a:bodyPr/>
          <a:lstStyle/>
          <a:p>
            <a:r>
              <a:rPr lang="es-ES" sz="2400" dirty="0"/>
              <a:t>3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63888" y="3212976"/>
            <a:ext cx="46434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latin typeface="Perpetua" panose="02020502060401020303" pitchFamily="18" charset="0"/>
              </a:rPr>
              <a:t>F</a:t>
            </a:r>
            <a:r>
              <a:rPr lang="es-ES" sz="2400" i="1" dirty="0" smtClean="0">
                <a:latin typeface="Perpetua" panose="02020502060401020303" pitchFamily="18" charset="0"/>
              </a:rPr>
              <a:t>abada </a:t>
            </a:r>
            <a:r>
              <a:rPr lang="es-ES" sz="2400" i="1" dirty="0" smtClean="0">
                <a:latin typeface="Perpetua" panose="02020502060401020303" pitchFamily="18" charset="0"/>
              </a:rPr>
              <a:t>de nuestra querida Asturias, 2 </a:t>
            </a:r>
            <a:r>
              <a:rPr lang="es-ES" sz="2400" i="1" dirty="0" smtClean="0">
                <a:latin typeface="Perpetua" panose="02020502060401020303" pitchFamily="18" charset="0"/>
              </a:rPr>
              <a:t>raciones.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n-US" sz="2400" i="1" dirty="0" err="1" smtClean="0">
                <a:latin typeface="Perpetua" panose="02020502060401020303" pitchFamily="18" charset="0"/>
              </a:rPr>
              <a:t>Fabada</a:t>
            </a:r>
            <a:r>
              <a:rPr lang="en-US" sz="2400" i="1" dirty="0" smtClean="0">
                <a:latin typeface="Perpetua" panose="02020502060401020303" pitchFamily="18" charset="0"/>
              </a:rPr>
              <a:t> </a:t>
            </a:r>
            <a:r>
              <a:rPr lang="en-US" sz="2400" i="1" dirty="0" smtClean="0">
                <a:latin typeface="Perpetua" panose="02020502060401020303" pitchFamily="18" charset="0"/>
              </a:rPr>
              <a:t>of our beloved Asturias, 2 </a:t>
            </a:r>
            <a:r>
              <a:rPr lang="en-US" sz="2400" i="1" dirty="0" smtClean="0">
                <a:latin typeface="Perpetua" panose="02020502060401020303" pitchFamily="18" charset="0"/>
              </a:rPr>
              <a:t>servings.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</a:t>
            </a:r>
            <a:r>
              <a:rPr lang="es-ES" sz="2400" i="1" dirty="0" smtClean="0">
                <a:latin typeface="Perpetua" panose="02020502060401020303" pitchFamily="18" charset="0"/>
              </a:rPr>
              <a:t>8,50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endParaRPr lang="es-ES" sz="1000" i="1" dirty="0" smtClean="0">
              <a:latin typeface="Perpetua" panose="02020502060401020303" pitchFamily="18" charset="0"/>
            </a:endParaRPr>
          </a:p>
          <a:p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 err="1"/>
              <a:t>Art.B</a:t>
            </a:r>
            <a:r>
              <a:rPr lang="es-ES" sz="3100" dirty="0"/>
              <a:t> 004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it-IT" sz="3200" b="1" dirty="0"/>
              <a:t>CAHORIZO APERITIVO ALTO </a:t>
            </a:r>
            <a:r>
              <a:rPr lang="it-IT" sz="3200" b="1" i="1" dirty="0"/>
              <a:t>ALLER</a:t>
            </a:r>
            <a:r>
              <a:rPr lang="it-IT" sz="3200" b="1" dirty="0"/>
              <a:t> 500 G</a:t>
            </a:r>
            <a:br>
              <a:rPr lang="it-IT" sz="3200" b="1" dirty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i="1" dirty="0" smtClean="0"/>
              <a:t>Art.B 004</a:t>
            </a:r>
            <a:r>
              <a:rPr lang="es-ES" sz="3100" dirty="0" smtClean="0"/>
              <a:t/>
            </a:r>
            <a:br>
              <a:rPr lang="es-ES" sz="3100" dirty="0" smtClean="0"/>
            </a:br>
            <a:endParaRPr lang="es-ES" dirty="0"/>
          </a:p>
        </p:txBody>
      </p:sp>
      <p:pic>
        <p:nvPicPr>
          <p:cNvPr id="6" name="5 Marcador de contenido" descr="shop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2880320" cy="3120116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1520" y="6479333"/>
            <a:ext cx="512638" cy="378667"/>
          </a:xfrm>
        </p:spPr>
        <p:txBody>
          <a:bodyPr/>
          <a:lstStyle/>
          <a:p>
            <a:r>
              <a:rPr lang="es-ES" sz="2400" dirty="0" smtClean="0"/>
              <a:t>4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275856" y="2564904"/>
            <a:ext cx="5175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Perpetua" panose="02020502060401020303" pitchFamily="18" charset="0"/>
              </a:rPr>
              <a:t>Chorizos</a:t>
            </a:r>
            <a:r>
              <a:rPr lang="es-ES" sz="2400" i="1" dirty="0" smtClean="0">
                <a:latin typeface="Perpetua" panose="02020502060401020303" pitchFamily="18" charset="0"/>
              </a:rPr>
              <a:t> de nuestra querida </a:t>
            </a:r>
            <a:r>
              <a:rPr lang="es-ES" sz="2400" i="1" dirty="0" smtClean="0">
                <a:latin typeface="Perpetua" panose="02020502060401020303" pitchFamily="18" charset="0"/>
              </a:rPr>
              <a:t>Asturias</a:t>
            </a:r>
            <a:r>
              <a:rPr lang="es-ES" sz="2400" i="1" dirty="0" smtClean="0">
                <a:latin typeface="Perpetua" panose="02020502060401020303" pitchFamily="18" charset="0"/>
              </a:rPr>
              <a:t>.</a:t>
            </a:r>
          </a:p>
          <a:p>
            <a:pPr algn="ctr"/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n-US" sz="2400" i="1" dirty="0" smtClean="0">
                <a:latin typeface="Perpetua" panose="02020502060401020303" pitchFamily="18" charset="0"/>
              </a:rPr>
              <a:t>Chorizo of our beloved Asturias,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5,45 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 </a:t>
            </a:r>
          </a:p>
          <a:p>
            <a:pPr algn="ctr"/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endParaRPr lang="es-ES" dirty="0"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i="1" dirty="0" err="1" smtClean="0"/>
              <a:t>Art.b</a:t>
            </a:r>
            <a:r>
              <a:rPr lang="es-ES" sz="3200" i="1" dirty="0" smtClean="0"/>
              <a:t> 005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r>
              <a:rPr lang="es-ES" sz="3200" i="1" dirty="0" smtClean="0"/>
              <a:t>Casadielles asturianes</a:t>
            </a:r>
            <a:endParaRPr lang="es-ES" sz="3200" i="1" dirty="0"/>
          </a:p>
        </p:txBody>
      </p:sp>
      <p:pic>
        <p:nvPicPr>
          <p:cNvPr id="6" name="5 Marcador de contenido" descr="6968_casadielles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3533671" cy="2004254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512638" cy="365125"/>
          </a:xfrm>
        </p:spPr>
        <p:txBody>
          <a:bodyPr/>
          <a:lstStyle/>
          <a:p>
            <a:r>
              <a:rPr lang="es-ES" sz="2400" dirty="0" smtClean="0"/>
              <a:t>5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499992" y="2924944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Perpetua" panose="02020502060401020303" pitchFamily="18" charset="0"/>
              </a:rPr>
              <a:t>Casadielles</a:t>
            </a:r>
            <a:r>
              <a:rPr lang="es-ES" sz="2400" i="1" dirty="0" smtClean="0">
                <a:latin typeface="Perpetua" panose="02020502060401020303" pitchFamily="18" charset="0"/>
              </a:rPr>
              <a:t> de nuestra querida Asturias, </a:t>
            </a:r>
          </a:p>
          <a:p>
            <a:pPr algn="ctr"/>
            <a:r>
              <a:rPr lang="es-ES" sz="2400" dirty="0" smtClean="0">
                <a:latin typeface="Perpetua" panose="02020502060401020303" pitchFamily="18" charset="0"/>
              </a:rPr>
              <a:t>Casadielles</a:t>
            </a:r>
            <a:r>
              <a:rPr lang="en-US" sz="2400" dirty="0" smtClean="0">
                <a:latin typeface="Perpetua" panose="02020502060401020303" pitchFamily="18" charset="0"/>
              </a:rPr>
              <a:t> of our beloved Asturias,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5,75 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err="1" smtClean="0"/>
              <a:t>Art.b</a:t>
            </a:r>
            <a:r>
              <a:rPr lang="es-ES" sz="3200" dirty="0" smtClean="0"/>
              <a:t> 006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Dulce </a:t>
            </a:r>
            <a:r>
              <a:rPr lang="es-ES" sz="3200" dirty="0" smtClean="0"/>
              <a:t>de manzana </a:t>
            </a:r>
            <a:r>
              <a:rPr lang="es-ES" sz="3200" dirty="0" smtClean="0"/>
              <a:t>Asturiana</a:t>
            </a:r>
            <a:endParaRPr lang="es-ES" sz="3200" dirty="0"/>
          </a:p>
        </p:txBody>
      </p:sp>
      <p:pic>
        <p:nvPicPr>
          <p:cNvPr id="7" name="6 Marcador de contenido" descr="dulce-manzana-el-gait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3047295" cy="1440160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512638" cy="365125"/>
          </a:xfrm>
        </p:spPr>
        <p:txBody>
          <a:bodyPr/>
          <a:lstStyle/>
          <a:p>
            <a:r>
              <a:rPr lang="es-ES" sz="2400" dirty="0"/>
              <a:t>6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635896" y="285293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Dulce de manzana de nuestra querida Asturias, </a:t>
            </a: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Dulce de manzana</a:t>
            </a:r>
            <a:r>
              <a:rPr lang="en-US" sz="2400" i="1" dirty="0" smtClean="0">
                <a:latin typeface="Perpetua" panose="02020502060401020303" pitchFamily="18" charset="0"/>
              </a:rPr>
              <a:t> of our beloved Asturias,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2,50 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err="1" smtClean="0"/>
              <a:t>Art.b</a:t>
            </a:r>
            <a:r>
              <a:rPr lang="es-ES" sz="3200" dirty="0" smtClean="0"/>
              <a:t> 007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Moscovitas </a:t>
            </a:r>
            <a:r>
              <a:rPr lang="es-ES" sz="3200" dirty="0"/>
              <a:t>A</a:t>
            </a:r>
            <a:r>
              <a:rPr lang="es-ES" sz="3200" dirty="0" smtClean="0"/>
              <a:t>sturianas</a:t>
            </a:r>
            <a:endParaRPr lang="es-ES" sz="3200" dirty="0"/>
          </a:p>
        </p:txBody>
      </p:sp>
      <p:pic>
        <p:nvPicPr>
          <p:cNvPr id="13" name="12 Marcador de contenido" descr="galletas_moscovi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309297" cy="2269232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1520" y="6498374"/>
            <a:ext cx="512638" cy="365125"/>
          </a:xfrm>
        </p:spPr>
        <p:txBody>
          <a:bodyPr/>
          <a:lstStyle/>
          <a:p>
            <a:r>
              <a:rPr lang="es-ES" sz="2400" dirty="0"/>
              <a:t>7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35896" y="2348880"/>
            <a:ext cx="4896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Moscovitas </a:t>
            </a:r>
            <a:r>
              <a:rPr lang="es-ES" sz="2400" i="1" dirty="0" smtClean="0">
                <a:latin typeface="Perpetua" panose="02020502060401020303" pitchFamily="18" charset="0"/>
              </a:rPr>
              <a:t>de nuestra querida </a:t>
            </a:r>
            <a:r>
              <a:rPr lang="es-ES" sz="2400" i="1" dirty="0" smtClean="0">
                <a:latin typeface="Perpetua" panose="02020502060401020303" pitchFamily="18" charset="0"/>
              </a:rPr>
              <a:t>Asturias. 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Moscovitas</a:t>
            </a:r>
            <a:r>
              <a:rPr lang="en-US" sz="2400" i="1" dirty="0" smtClean="0">
                <a:latin typeface="Perpetua" panose="02020502060401020303" pitchFamily="18" charset="0"/>
              </a:rPr>
              <a:t> </a:t>
            </a:r>
            <a:r>
              <a:rPr lang="en-US" sz="2400" i="1" dirty="0" smtClean="0">
                <a:latin typeface="Perpetua" panose="02020502060401020303" pitchFamily="18" charset="0"/>
              </a:rPr>
              <a:t>of our beloved </a:t>
            </a:r>
            <a:r>
              <a:rPr lang="en-US" sz="2400" i="1" dirty="0" smtClean="0">
                <a:latin typeface="Perpetua" panose="02020502060401020303" pitchFamily="18" charset="0"/>
              </a:rPr>
              <a:t>Asturias.  </a:t>
            </a:r>
          </a:p>
          <a:p>
            <a:pPr algn="ctr"/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</a:t>
            </a:r>
            <a:r>
              <a:rPr lang="es-ES" sz="2800" i="1" dirty="0" smtClean="0">
                <a:latin typeface="Perpetua" panose="02020502060401020303" pitchFamily="18" charset="0"/>
              </a:rPr>
              <a:t>5,25</a:t>
            </a:r>
            <a:r>
              <a:rPr lang="es-ES" sz="2400" i="1" dirty="0" smtClean="0">
                <a:latin typeface="Perpetua" panose="02020502060401020303" pitchFamily="18" charset="0"/>
              </a:rPr>
              <a:t> 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</a:t>
            </a:r>
          </a:p>
          <a:p>
            <a:pPr algn="ctr"/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i="1" dirty="0" smtClean="0"/>
              <a:t>Art.b008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r>
              <a:rPr lang="es-ES" sz="3200" i="1" dirty="0" smtClean="0"/>
              <a:t>Queso </a:t>
            </a:r>
            <a:r>
              <a:rPr lang="es-ES" sz="3200" i="1" dirty="0" smtClean="0"/>
              <a:t>de cabra </a:t>
            </a:r>
            <a:r>
              <a:rPr lang="es-ES" sz="3200" i="1" dirty="0" smtClean="0"/>
              <a:t>Asturiano</a:t>
            </a:r>
            <a:endParaRPr lang="es-ES" sz="3200" i="1" dirty="0"/>
          </a:p>
        </p:txBody>
      </p:sp>
      <p:pic>
        <p:nvPicPr>
          <p:cNvPr id="6" name="5 Marcador de contenido" descr="QUESO-DE-CAB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573016"/>
            <a:ext cx="3106340" cy="1498631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000" dirty="0" smtClean="0"/>
              <a:t>BlackmoonPsj@gmail.com</a:t>
            </a:r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79512" y="6492875"/>
            <a:ext cx="512638" cy="365125"/>
          </a:xfrm>
        </p:spPr>
        <p:txBody>
          <a:bodyPr/>
          <a:lstStyle/>
          <a:p>
            <a:r>
              <a:rPr lang="es-ES" sz="2400" dirty="0"/>
              <a:t>8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3923928" y="2852936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Queso cabra de nuestra querida </a:t>
            </a:r>
            <a:r>
              <a:rPr lang="es-ES" sz="2400" i="1" dirty="0" smtClean="0">
                <a:latin typeface="Perpetua" panose="02020502060401020303" pitchFamily="18" charset="0"/>
              </a:rPr>
              <a:t>Asturias</a:t>
            </a:r>
            <a:r>
              <a:rPr lang="es-ES" sz="2400" i="1" dirty="0">
                <a:latin typeface="Perpetua" panose="02020502060401020303" pitchFamily="18" charset="0"/>
              </a:rPr>
              <a:t>.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n-US" sz="2400" i="1" dirty="0" smtClean="0">
                <a:latin typeface="Perpetua" panose="02020502060401020303" pitchFamily="18" charset="0"/>
              </a:rPr>
              <a:t>Queso cabra of our beloved </a:t>
            </a:r>
            <a:r>
              <a:rPr lang="en-US" sz="2400" i="1" dirty="0" smtClean="0">
                <a:latin typeface="Perpetua" panose="02020502060401020303" pitchFamily="18" charset="0"/>
              </a:rPr>
              <a:t>Asturias</a:t>
            </a:r>
            <a:r>
              <a:rPr lang="en-US" sz="2400" i="1" dirty="0" smtClean="0">
                <a:latin typeface="Perpetua" panose="02020502060401020303" pitchFamily="18" charset="0"/>
              </a:rPr>
              <a:t>.</a:t>
            </a:r>
          </a:p>
          <a:p>
            <a:pPr algn="ctr"/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Precio/Price: 2,5 </a:t>
            </a:r>
            <a:r>
              <a:rPr lang="es-ES" sz="2400" i="1" dirty="0" smtClean="0">
                <a:latin typeface="Perpetua" panose="02020502060401020303" pitchFamily="18" charset="0"/>
              </a:rPr>
              <a:t>€ IVA Incluido</a:t>
            </a:r>
            <a:endParaRPr lang="es-ES" sz="2400" i="1" dirty="0" smtClean="0">
              <a:latin typeface="Perpetua" panose="02020502060401020303" pitchFamily="18" charset="0"/>
            </a:endParaRPr>
          </a:p>
          <a:p>
            <a:pPr algn="ctr"/>
            <a:r>
              <a:rPr lang="es-ES" sz="2400" i="1" dirty="0" smtClean="0">
                <a:latin typeface="Perpetua" panose="02020502060401020303" pitchFamily="18" charset="0"/>
              </a:rPr>
              <a:t>Calidad/</a:t>
            </a:r>
            <a:r>
              <a:rPr lang="es-ES" sz="2400" i="1" dirty="0" err="1" smtClean="0">
                <a:latin typeface="Perpetua" panose="02020502060401020303" pitchFamily="18" charset="0"/>
              </a:rPr>
              <a:t>Quality</a:t>
            </a:r>
            <a:r>
              <a:rPr lang="es-ES" sz="2400" i="1" dirty="0" smtClean="0">
                <a:latin typeface="Perpetua" panose="02020502060401020303" pitchFamily="18" charset="0"/>
              </a:rPr>
              <a:t>:  Buena/</a:t>
            </a:r>
            <a:r>
              <a:rPr lang="es-ES" sz="2400" i="1" dirty="0" err="1" smtClean="0">
                <a:latin typeface="Perpetua" panose="02020502060401020303" pitchFamily="18" charset="0"/>
              </a:rPr>
              <a:t>Good</a:t>
            </a:r>
            <a:endParaRPr lang="es-ES" sz="2400" i="1" dirty="0" smtClean="0"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352</Words>
  <Application>Microsoft Office PowerPoint</Application>
  <PresentationFormat>Presentación en pantalla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Perpetua</vt:lpstr>
      <vt:lpstr>Trebuchet MS</vt:lpstr>
      <vt:lpstr>Wingdings 3</vt:lpstr>
      <vt:lpstr>Faceta</vt:lpstr>
      <vt:lpstr>BLACKMOON</vt:lpstr>
      <vt:lpstr>Art.b 001    LLAVEROS ASTURIANUS</vt:lpstr>
      <vt:lpstr>Art.b 002 Imanes Asturianos</vt:lpstr>
      <vt:lpstr>Art.b 003 Estuche de fabada asturiana(2 raciones)</vt:lpstr>
      <vt:lpstr>Art.B 004 CAHORIZO APERITIVO ALTO ALLER 500 G               Art.B 004 </vt:lpstr>
      <vt:lpstr>Art.b 005 Casadielles asturianes</vt:lpstr>
      <vt:lpstr>Art.b 006 Dulce de manzana Asturiana</vt:lpstr>
      <vt:lpstr>Art.b 007 Moscovitas Asturianas</vt:lpstr>
      <vt:lpstr>Art.b008 Queso de cabra Asturiano</vt:lpstr>
      <vt:lpstr>Art.b 009 Queso cabrales</vt:lpstr>
      <vt:lpstr>Art .b 010 Pate para untar</vt:lpstr>
      <vt:lpstr>Art.b 011       </vt:lpstr>
      <vt:lpstr>Art.b 012 Mermelada de Higo</vt:lpstr>
      <vt:lpstr>Art.b 013 HÓRREO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BLACKMOON</dc:title>
  <dc:creator>Alumno</dc:creator>
  <cp:lastModifiedBy>Rogers</cp:lastModifiedBy>
  <cp:revision>43</cp:revision>
  <dcterms:created xsi:type="dcterms:W3CDTF">2018-01-19T11:09:44Z</dcterms:created>
  <dcterms:modified xsi:type="dcterms:W3CDTF">2018-03-03T22:27:28Z</dcterms:modified>
</cp:coreProperties>
</file>