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66" r:id="rId5"/>
    <p:sldId id="270" r:id="rId6"/>
    <p:sldId id="289" r:id="rId7"/>
    <p:sldId id="291" r:id="rId8"/>
    <p:sldId id="260" r:id="rId9"/>
    <p:sldId id="262" r:id="rId10"/>
    <p:sldId id="269" r:id="rId11"/>
    <p:sldId id="274" r:id="rId12"/>
    <p:sldId id="272" r:id="rId13"/>
    <p:sldId id="278" r:id="rId14"/>
    <p:sldId id="280" r:id="rId15"/>
    <p:sldId id="282" r:id="rId16"/>
    <p:sldId id="284" r:id="rId17"/>
    <p:sldId id="287" r:id="rId18"/>
    <p:sldId id="27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1111"/>
    <a:srgbClr val="FFFF81"/>
    <a:srgbClr val="FFFF61"/>
    <a:srgbClr val="FFFF7D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9F7B-9C29-46C0-BF5E-6D01FA69985F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5D9A-1557-4A06-BD92-7E8AD56B2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5D9A-1557-4A06-BD92-7E8AD56B261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8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6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95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7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8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7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81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0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7123-127F-4A4A-94B6-F3AEC46A37A6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7BD2-70E7-47F9-BFE4-6F310792BE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9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OJA%20DE%20PEDIDO.xls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70C0"/>
            </a:gs>
            <a:gs pos="27000">
              <a:srgbClr val="0081E2">
                <a:lumMod val="93000"/>
                <a:lumOff val="7000"/>
              </a:srgbClr>
            </a:gs>
            <a:gs pos="57000">
              <a:srgbClr val="FFFF8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16647"/>
            <a:ext cx="3481715" cy="19404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99592" y="2182065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Sociedad cooperativa participante en el proyecto EJE</a:t>
            </a:r>
            <a:endParaRPr lang="es-ES" sz="2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19849" y="2636912"/>
            <a:ext cx="338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Colegio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 La </a:t>
            </a:r>
            <a:r>
              <a:rPr lang="es-ES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Milagrosa</a:t>
            </a:r>
            <a:endParaRPr lang="es-ES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124" y="3156031"/>
            <a:ext cx="32403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Calle Niño Jesús, 5</a:t>
            </a:r>
          </a:p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33210 Gijón</a:t>
            </a:r>
          </a:p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Horario: 8 h. A 18:30 h.</a:t>
            </a:r>
          </a:p>
          <a:p>
            <a:pPr algn="ctr"/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37674" y="4437112"/>
            <a:ext cx="608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Persona de contacto: M. Esther Fernández o Mery Roza</a:t>
            </a:r>
          </a:p>
          <a:p>
            <a:pPr algn="ctr"/>
            <a:endParaRPr lang="es-ES" sz="16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  <a:p>
            <a:pPr algn="ctr"/>
            <a:r>
              <a:rPr lang="es-ES" sz="1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Teléfono: 985386998</a:t>
            </a:r>
          </a:p>
          <a:p>
            <a:pPr algn="ctr"/>
            <a:endParaRPr lang="es-ES" sz="16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  <a:p>
            <a:pPr algn="ctr"/>
            <a:r>
              <a:rPr lang="es-ES" sz="1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anose="02000000000000000000" pitchFamily="2" charset="0"/>
              </a:rPr>
              <a:t>Correo electrónico: buscandolnorte@gmail.com</a:t>
            </a:r>
            <a:endParaRPr lang="es-ES" sz="16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Casadiellas</a:t>
            </a: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Asturianas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09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Auténticas </a:t>
            </a:r>
            <a:r>
              <a:rPr lang="es-ES" dirty="0" err="1" smtClean="0">
                <a:solidFill>
                  <a:prstClr val="black"/>
                </a:solidFill>
              </a:rPr>
              <a:t>casadiellas</a:t>
            </a:r>
            <a:r>
              <a:rPr lang="es-ES" dirty="0" smtClean="0">
                <a:solidFill>
                  <a:prstClr val="black"/>
                </a:solidFill>
              </a:rPr>
              <a:t> asturianas elaboradas de forma artesanal empleando una mezcla proporcionada de avellanas y nueces, ligada con mantequilla y envuelta en una fina masa de harina de trigo. Espolvoreadas con azúcar.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Unidades: 12.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6</a:t>
            </a:r>
            <a:r>
              <a:rPr lang="es-ES" sz="4000" b="1" dirty="0" smtClean="0">
                <a:solidFill>
                  <a:prstClr val="black"/>
                </a:solidFill>
              </a:rPr>
              <a:t>, 35€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752" y="1662480"/>
            <a:ext cx="3485272" cy="34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Bombones de sidra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10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Bombones elaborados artesanalmente con chocolate con leche, nata, manteca de cacao, aguardiente de sidra y sidra natural. Una delicia única para los amantes del chocolate.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Unidades: 6.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6</a:t>
            </a:r>
            <a:r>
              <a:rPr lang="es-ES" sz="4000" b="1" dirty="0" smtClean="0">
                <a:solidFill>
                  <a:prstClr val="black"/>
                </a:solidFill>
              </a:rPr>
              <a:t>, 40€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84896"/>
            <a:ext cx="3222303" cy="32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 de sidra 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11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Elaborada con sidra y con presentación en un bote de vidrio. Ideal para acompañar quesos y carnes.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Peso: 230 g.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2,80€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972871"/>
            <a:ext cx="3084012" cy="30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63188" y="26064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R T E S A N Í A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12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Mini carteras hechas </a:t>
            </a:r>
            <a:r>
              <a:rPr lang="es-ES" dirty="0">
                <a:solidFill>
                  <a:prstClr val="black"/>
                </a:solidFill>
              </a:rPr>
              <a:t>en cuero y </a:t>
            </a:r>
            <a:r>
              <a:rPr lang="es-ES" dirty="0" smtClean="0">
                <a:solidFill>
                  <a:prstClr val="black"/>
                </a:solidFill>
              </a:rPr>
              <a:t>pintadas </a:t>
            </a:r>
            <a:r>
              <a:rPr lang="es-ES" dirty="0">
                <a:solidFill>
                  <a:prstClr val="black"/>
                </a:solidFill>
              </a:rPr>
              <a:t>a mano con motivos mitológicos </a:t>
            </a:r>
            <a:r>
              <a:rPr lang="es-ES" dirty="0" smtClean="0">
                <a:solidFill>
                  <a:prstClr val="black"/>
                </a:solidFill>
              </a:rPr>
              <a:t>asturianos.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10, 00€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496" y="17670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carteras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1628800"/>
            <a:ext cx="1950531" cy="33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R T E S A N Í A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13</a:t>
            </a:r>
          </a:p>
          <a:p>
            <a:r>
              <a:rPr lang="es-ES" dirty="0" err="1" smtClean="0">
                <a:solidFill>
                  <a:prstClr val="black"/>
                </a:solidFill>
              </a:rPr>
              <a:t>Marcapáginas</a:t>
            </a:r>
            <a:r>
              <a:rPr lang="es-ES" dirty="0" smtClean="0">
                <a:solidFill>
                  <a:prstClr val="black"/>
                </a:solidFill>
              </a:rPr>
              <a:t> elaborados con cuero </a:t>
            </a:r>
            <a:r>
              <a:rPr lang="es-ES" dirty="0">
                <a:solidFill>
                  <a:prstClr val="black"/>
                </a:solidFill>
              </a:rPr>
              <a:t>y </a:t>
            </a:r>
            <a:r>
              <a:rPr lang="es-ES" dirty="0" smtClean="0">
                <a:solidFill>
                  <a:prstClr val="black"/>
                </a:solidFill>
              </a:rPr>
              <a:t>realizados artesanalmente con temas mitológicos asturianos.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6</a:t>
            </a:r>
            <a:r>
              <a:rPr lang="es-ES" sz="4000" b="1" dirty="0" smtClean="0">
                <a:solidFill>
                  <a:prstClr val="black"/>
                </a:solidFill>
              </a:rPr>
              <a:t>, 00€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496" y="17670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Marcapáginas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35160"/>
            <a:ext cx="2085007" cy="35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R T E S A N Í A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72926"/>
            <a:ext cx="413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14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Llaveros confeccionados en cuero y pintados a mano detalladamente con personajes típicos de la mitología asturiana.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4, 00€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496" y="17670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LLaveros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500" y="1631506"/>
            <a:ext cx="1961028" cy="34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68240" y="340192"/>
            <a:ext cx="46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R T E S A N Í A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18828"/>
            <a:ext cx="4137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15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Estos cuencos están elaborados por personas con problemas cognitivos </a:t>
            </a:r>
            <a:r>
              <a:rPr lang="es-ES" smtClean="0">
                <a:solidFill>
                  <a:prstClr val="black"/>
                </a:solidFill>
              </a:rPr>
              <a:t>y </a:t>
            </a:r>
            <a:r>
              <a:rPr lang="es-ES" dirty="0" err="1">
                <a:solidFill>
                  <a:prstClr val="black"/>
                </a:solidFill>
              </a:rPr>
              <a:t>A</a:t>
            </a:r>
            <a:r>
              <a:rPr lang="es-ES" smtClean="0">
                <a:solidFill>
                  <a:prstClr val="black"/>
                </a:solidFill>
              </a:rPr>
              <a:t>lzheimer </a:t>
            </a:r>
            <a:r>
              <a:rPr lang="es-ES" dirty="0" smtClean="0">
                <a:solidFill>
                  <a:prstClr val="black"/>
                </a:solidFill>
              </a:rPr>
              <a:t>en las instalaciones de Augusta Alzheimer. Están realizados con serpentinas y cola blanca. Resistentes y perfectos para decoración.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1</a:t>
            </a:r>
            <a:r>
              <a:rPr lang="es-ES" sz="4000" b="1" dirty="0" smtClean="0">
                <a:solidFill>
                  <a:prstClr val="black"/>
                </a:solidFill>
              </a:rPr>
              <a:t>, 00€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496" y="17670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Cuencos de serpentinas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56222" y="827244"/>
            <a:ext cx="20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Augusta Alzheimer</a:t>
            </a:r>
            <a:endParaRPr lang="es-E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656" y="1951708"/>
            <a:ext cx="3434758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68240" y="340192"/>
            <a:ext cx="46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R T E S A N Í A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4336" y="2118828"/>
            <a:ext cx="413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16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Botes de cristal elaborados </a:t>
            </a:r>
            <a:r>
              <a:rPr lang="es-ES" dirty="0" err="1">
                <a:solidFill>
                  <a:prstClr val="black"/>
                </a:solidFill>
              </a:rPr>
              <a:t>elaborados</a:t>
            </a:r>
            <a:r>
              <a:rPr lang="es-ES" dirty="0">
                <a:solidFill>
                  <a:prstClr val="black"/>
                </a:solidFill>
              </a:rPr>
              <a:t> por personas con problemas cognitivos y A</a:t>
            </a:r>
            <a:r>
              <a:rPr lang="es-ES" dirty="0" smtClean="0">
                <a:solidFill>
                  <a:prstClr val="black"/>
                </a:solidFill>
              </a:rPr>
              <a:t>lzheimer </a:t>
            </a:r>
            <a:r>
              <a:rPr lang="es-ES" dirty="0">
                <a:solidFill>
                  <a:prstClr val="black"/>
                </a:solidFill>
              </a:rPr>
              <a:t>en las instalaciones de Augusta Alzheimer</a:t>
            </a:r>
            <a:r>
              <a:rPr lang="es-ES" dirty="0" smtClean="0">
                <a:solidFill>
                  <a:prstClr val="black"/>
                </a:solidFill>
              </a:rPr>
              <a:t> con papel pinocho en forma de hojas, soga y cola blanca.</a:t>
            </a: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3910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1</a:t>
            </a:r>
            <a:r>
              <a:rPr lang="es-ES" sz="4000" b="1" dirty="0" smtClean="0">
                <a:solidFill>
                  <a:prstClr val="black"/>
                </a:solidFill>
              </a:rPr>
              <a:t>, </a:t>
            </a:r>
            <a:r>
              <a:rPr lang="es-ES" sz="4000" b="1" dirty="0">
                <a:solidFill>
                  <a:prstClr val="black"/>
                </a:solidFill>
              </a:rPr>
              <a:t>5</a:t>
            </a:r>
            <a:r>
              <a:rPr lang="es-ES" sz="4000" b="1" dirty="0" smtClean="0">
                <a:solidFill>
                  <a:prstClr val="black"/>
                </a:solidFill>
              </a:rPr>
              <a:t>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8336" y="5035248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496" y="17670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rganizadores (</a:t>
            </a:r>
            <a:r>
              <a:rPr lang="es-E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recicable</a:t>
            </a:r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56222" y="827244"/>
            <a:ext cx="20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Augusta Alzheimer</a:t>
            </a:r>
            <a:endParaRPr lang="es-ES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56" y="2159761"/>
            <a:ext cx="3672408" cy="24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195736" y="40466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 O J A  DE</a:t>
            </a:r>
            <a:r>
              <a:rPr lang="es-E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  <a:r>
              <a:rPr lang="es-E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 E D I D O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627" y="214867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>
            <a:hlinkClick r:id="rId3" action="ppaction://hlinkfile"/>
          </p:cNvPr>
          <p:cNvSpPr/>
          <p:nvPr/>
        </p:nvSpPr>
        <p:spPr>
          <a:xfrm>
            <a:off x="5436096" y="2356791"/>
            <a:ext cx="3312368" cy="2104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  <a:hlinkClick r:id="rId3" action="ppaction://hlinkfile"/>
              </a:rPr>
              <a:t>Hoja de pedido.</a:t>
            </a:r>
            <a:endParaRPr lang="es-E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Choricinos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sidra ahumados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Ref</a:t>
            </a:r>
            <a:r>
              <a:rPr lang="es-ES" dirty="0" smtClean="0"/>
              <a:t>: 01</a:t>
            </a:r>
          </a:p>
          <a:p>
            <a:r>
              <a:rPr lang="es-ES" dirty="0" smtClean="0"/>
              <a:t>Auténticos mini chorizos ahumados cocinados de forma tradicional en sidra natural asturiana. </a:t>
            </a:r>
          </a:p>
          <a:p>
            <a:r>
              <a:rPr lang="es-ES" dirty="0" smtClean="0"/>
              <a:t>Representa un típico tapeo de las sidrerías asturianas.</a:t>
            </a:r>
          </a:p>
          <a:p>
            <a:r>
              <a:rPr lang="es-ES" dirty="0" smtClean="0"/>
              <a:t>Peso: 210 g.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958023"/>
            <a:ext cx="2886144" cy="289092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2</a:t>
            </a:r>
            <a:r>
              <a:rPr lang="es-ES" sz="4000" b="1" dirty="0" smtClean="0"/>
              <a:t>, 65€ </a:t>
            </a:r>
            <a:r>
              <a:rPr lang="es-ES" sz="1600" b="1" dirty="0" smtClean="0"/>
              <a:t>/unidad 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Gastos de envío no incluidos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Fabada Asturiana 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02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Fabada asturiana lista para consumir elaborada con alubia y con el típico compango de chorizo, tocino, lacón y morcilla.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430 g.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3</a:t>
            </a:r>
            <a:r>
              <a:rPr lang="es-ES" sz="4000" b="1" dirty="0" smtClean="0">
                <a:solidFill>
                  <a:prstClr val="black"/>
                </a:solidFill>
              </a:rPr>
              <a:t>, </a:t>
            </a:r>
            <a:r>
              <a:rPr lang="es-ES" sz="4000" b="1" dirty="0">
                <a:solidFill>
                  <a:prstClr val="black"/>
                </a:solidFill>
              </a:rPr>
              <a:t>6</a:t>
            </a:r>
            <a:r>
              <a:rPr lang="es-ES" sz="4000" b="1" dirty="0" smtClean="0">
                <a:solidFill>
                  <a:prstClr val="black"/>
                </a:solidFill>
              </a:rPr>
              <a:t>0 €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720" y="1782589"/>
            <a:ext cx="3240360" cy="32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Pastel de cabracho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03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Delicioso pastel </a:t>
            </a:r>
            <a:r>
              <a:rPr lang="es-ES" dirty="0">
                <a:solidFill>
                  <a:prstClr val="black"/>
                </a:solidFill>
              </a:rPr>
              <a:t>de cabracho </a:t>
            </a:r>
            <a:r>
              <a:rPr lang="es-ES" dirty="0" smtClean="0">
                <a:solidFill>
                  <a:prstClr val="black"/>
                </a:solidFill>
              </a:rPr>
              <a:t>(pescado blanco de agua salada, </a:t>
            </a:r>
            <a:r>
              <a:rPr lang="es-ES" dirty="0">
                <a:solidFill>
                  <a:prstClr val="black"/>
                </a:solidFill>
              </a:rPr>
              <a:t>zanahoria, puerro, salsa de tomate…), </a:t>
            </a:r>
            <a:r>
              <a:rPr lang="es-ES" dirty="0" smtClean="0">
                <a:solidFill>
                  <a:prstClr val="black"/>
                </a:solidFill>
              </a:rPr>
              <a:t>elaborado artesanalmente. No tiene aditivos. Se trata de una conserva presentada en tarro de vidrio.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100 g.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2, 80 €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72" y="1844824"/>
            <a:ext cx="3479014" cy="31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Chorizo Sabadiego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04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Embutido típico de Asturias principalmente de la zona de </a:t>
            </a:r>
            <a:r>
              <a:rPr lang="es-ES" dirty="0" err="1" smtClean="0">
                <a:solidFill>
                  <a:prstClr val="black"/>
                </a:solidFill>
              </a:rPr>
              <a:t>Noreña</a:t>
            </a:r>
            <a:r>
              <a:rPr lang="es-ES" dirty="0" smtClean="0">
                <a:solidFill>
                  <a:prstClr val="black"/>
                </a:solidFill>
              </a:rPr>
              <a:t>, famosa por su industria chacinera. Su color negro intenso recuerda al de las morcillas. Su sabor es intenso y su aroma diferente al de otros chorizos.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Unidades: 2.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1</a:t>
            </a:r>
            <a:r>
              <a:rPr lang="es-ES" sz="4000" b="1" dirty="0" smtClean="0">
                <a:solidFill>
                  <a:prstClr val="black"/>
                </a:solidFill>
              </a:rPr>
              <a:t>, 65 €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07" y="1722552"/>
            <a:ext cx="3279130" cy="32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 de avestruz a la pimienta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05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Delicioso y exótico salchichón elaborado con carne de avestruz y cerdo, y curado en ambientes naturales para garantizar la calidad del producto.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200 g.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3, 55 €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674" y="1842460"/>
            <a:ext cx="3003733" cy="30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 de ciervo a la pimienta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06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Salchichón extra elaborado con carne de ciervo y cerdo aderezado con pimienta, de intenso sabor y aroma.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350 g.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4, 85€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464" y="1826463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Pastas almendrados del Nalón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07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Deliciosas pastas realizadas totalmente de forma artesanal según la tradición familiar, a base de almendra, harina, azúcar, huevos y manteca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800 g.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</a:rPr>
              <a:t>4, 00 €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02728"/>
            <a:ext cx="3312368" cy="3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 I M E N T A C I </a:t>
            </a:r>
            <a:r>
              <a:rPr lang="es-ES" sz="3200" b="1" dirty="0" err="1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ES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 </a:t>
            </a:r>
            <a:endParaRPr lang="es-ES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Carajitos asturianos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Ref</a:t>
            </a:r>
            <a:r>
              <a:rPr lang="es-ES" dirty="0" smtClean="0">
                <a:solidFill>
                  <a:prstClr val="black"/>
                </a:solidFill>
              </a:rPr>
              <a:t>: 08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Los carajitos asturianos son un dulce típico de Asturias elaborado de forma artesanalmente con avellana, azúcar y clara de huevo.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Peso: 350 g. 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54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black"/>
                </a:solidFill>
              </a:rPr>
              <a:t>4</a:t>
            </a:r>
            <a:r>
              <a:rPr lang="es-ES" sz="4000" b="1" dirty="0" smtClean="0">
                <a:solidFill>
                  <a:prstClr val="black"/>
                </a:solidFill>
              </a:rPr>
              <a:t>, 60€ </a:t>
            </a:r>
            <a:r>
              <a:rPr lang="es-ES" sz="1600" b="1" dirty="0" smtClean="0">
                <a:solidFill>
                  <a:prstClr val="black"/>
                </a:solidFill>
              </a:rPr>
              <a:t>/unidad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4994815"/>
            <a:ext cx="219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</a:rPr>
              <a:t>Gastos de envío no incluidos</a:t>
            </a:r>
            <a:endParaRPr lang="es-E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632" y="1772815"/>
            <a:ext cx="3360499" cy="33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963</Words>
  <Application>Microsoft Office PowerPoint</Application>
  <PresentationFormat>Presentación en pantalla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lunalu</dc:creator>
  <cp:lastModifiedBy>lunalu</cp:lastModifiedBy>
  <cp:revision>24</cp:revision>
  <dcterms:created xsi:type="dcterms:W3CDTF">2018-01-24T10:31:39Z</dcterms:created>
  <dcterms:modified xsi:type="dcterms:W3CDTF">2018-03-19T10:36:19Z</dcterms:modified>
</cp:coreProperties>
</file>