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273" r:id="rId18"/>
    <p:sldId id="276" r:id="rId19"/>
    <p:sldId id="277" r:id="rId20"/>
    <p:sldId id="275" r:id="rId21"/>
    <p:sldId id="270" r:id="rId22"/>
    <p:sldId id="271" r:id="rId2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4199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3241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2074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781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6338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991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2932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6982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1166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861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3612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F42CAFD-6458-4E15-997D-6A0ED16FA175}" type="datetimeFigureOut">
              <a:rPr lang="ca-ES" smtClean="0"/>
              <a:t>16/4/2018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408FD96-AD1A-48B3-AAAD-39050A1667F4}" type="slidenum">
              <a:rPr lang="ca-ES" smtClean="0"/>
              <a:t>‹Nº›</a:t>
            </a:fld>
            <a:endParaRPr lang="ca-E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54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u="sng"/>
              <a:t>Cat</a:t>
            </a:r>
            <a:r>
              <a:rPr lang="es-ES" u="sng"/>
              <a:t>Á</a:t>
            </a:r>
            <a:r>
              <a:rPr lang="ca-ES" u="sng"/>
              <a:t>logo </a:t>
            </a:r>
            <a:r>
              <a:rPr lang="ca-ES" u="sng" dirty="0"/>
              <a:t>DE PRODUCTOS CATALANES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76108" y="5617468"/>
            <a:ext cx="10993546" cy="590321"/>
          </a:xfrm>
        </p:spPr>
        <p:txBody>
          <a:bodyPr/>
          <a:lstStyle/>
          <a:p>
            <a:r>
              <a:rPr lang="ca-ES" dirty="0">
                <a:solidFill>
                  <a:schemeClr val="bg1"/>
                </a:solidFill>
              </a:rPr>
              <a:t>Ohana cooperativa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68" y="3689610"/>
            <a:ext cx="3517943" cy="1927858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85" y="177483"/>
            <a:ext cx="2866815" cy="29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ALMENDRADOS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343706"/>
            <a:ext cx="5626974" cy="3607066"/>
          </a:xfrm>
        </p:spPr>
        <p:txBody>
          <a:bodyPr>
            <a:normAutofit/>
          </a:bodyPr>
          <a:lstStyle/>
          <a:p>
            <a:r>
              <a:rPr lang="es-ES" dirty="0"/>
              <a:t>Es una pasta similar a la galleta o a un mazapán. Delicioso para acompañar en una merienda o desayuno con un buen tazón de leche. </a:t>
            </a:r>
          </a:p>
          <a:p>
            <a:r>
              <a:rPr lang="es-ES" dirty="0"/>
              <a:t>Peso: 150 gramos por bolsa.</a:t>
            </a:r>
          </a:p>
          <a:p>
            <a:r>
              <a:rPr lang="es-ES" dirty="0"/>
              <a:t>Precio: 3’15 euros.</a:t>
            </a:r>
          </a:p>
          <a:p>
            <a:r>
              <a:rPr lang="es-ES" dirty="0"/>
              <a:t>Referencia: 009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68" y="-1"/>
            <a:ext cx="2189636" cy="2553891"/>
          </a:xfrm>
          <a:prstGeom prst="rect">
            <a:avLst/>
          </a:prstGeom>
        </p:spPr>
      </p:pic>
      <p:pic>
        <p:nvPicPr>
          <p:cNvPr id="4098" name="Picture 2" descr="Imatge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25" y="2478507"/>
            <a:ext cx="4919384" cy="34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MIEL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42450" y="2187295"/>
            <a:ext cx="5422390" cy="3633047"/>
          </a:xfrm>
        </p:spPr>
        <p:txBody>
          <a:bodyPr/>
          <a:lstStyle/>
          <a:p>
            <a:r>
              <a:rPr lang="es-ES" dirty="0"/>
              <a:t>Deliciosa miel para un encantador desayuno, para untar en pan tostado. O para un vaso de leche con miel por la noche para dormir plácidamente.</a:t>
            </a:r>
          </a:p>
          <a:p>
            <a:r>
              <a:rPr lang="es-ES" dirty="0"/>
              <a:t>Peso: 500 gramos por bote.</a:t>
            </a:r>
          </a:p>
          <a:p>
            <a:r>
              <a:rPr lang="es-ES" dirty="0"/>
              <a:t>Precio: 5€</a:t>
            </a:r>
          </a:p>
          <a:p>
            <a:r>
              <a:rPr lang="es-ES" dirty="0"/>
              <a:t>Referencia: 010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97" y="0"/>
            <a:ext cx="2768203" cy="2411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14" y="2556079"/>
            <a:ext cx="4896394" cy="3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MERMELADA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8121" y="2015683"/>
            <a:ext cx="6051476" cy="3757930"/>
          </a:xfrm>
        </p:spPr>
        <p:txBody>
          <a:bodyPr/>
          <a:lstStyle/>
          <a:p>
            <a:r>
              <a:rPr lang="es-ES" dirty="0"/>
              <a:t>La mermelada es un perfecto complemento para un buen desayuno, para untar en galletas, tostadas o cualquier tipo de manjar dulce.</a:t>
            </a:r>
          </a:p>
          <a:p>
            <a:r>
              <a:rPr lang="es-ES" dirty="0"/>
              <a:t>Peso: 340 gramos el bote.</a:t>
            </a:r>
          </a:p>
          <a:p>
            <a:r>
              <a:rPr lang="es-ES" dirty="0"/>
              <a:t>Precio: 2’85€</a:t>
            </a:r>
          </a:p>
          <a:p>
            <a:r>
              <a:rPr lang="es-ES" dirty="0"/>
              <a:t>Referencia: 011</a:t>
            </a:r>
          </a:p>
        </p:txBody>
      </p:sp>
      <p:pic>
        <p:nvPicPr>
          <p:cNvPr id="6148" name="Picture 4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38" y="3894648"/>
            <a:ext cx="4668771" cy="21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08" y="0"/>
            <a:ext cx="2347992" cy="2453401"/>
          </a:xfrm>
          <a:prstGeom prst="rect">
            <a:avLst/>
          </a:prstGeom>
        </p:spPr>
      </p:pic>
      <p:pic>
        <p:nvPicPr>
          <p:cNvPr id="6146" name="Picture 2" descr="Resultat d'imatges de MERMEL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60" y="4076209"/>
            <a:ext cx="2752637" cy="183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ACEITE DE OLIVA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3609" y="2358632"/>
            <a:ext cx="5422392" cy="3633047"/>
          </a:xfrm>
        </p:spPr>
        <p:txBody>
          <a:bodyPr/>
          <a:lstStyle/>
          <a:p>
            <a:r>
              <a:rPr lang="es-ES" dirty="0"/>
              <a:t>Aceite de oliva virgen extra, sabroso para aliñar ensaladas, o cualquier tipo de comida, excepto fritos que en ese caso es mas recomendable el aceite de girasol.</a:t>
            </a:r>
          </a:p>
          <a:p>
            <a:r>
              <a:rPr lang="es-ES" dirty="0"/>
              <a:t>Peso: 0’5 litros la botella.</a:t>
            </a:r>
          </a:p>
          <a:p>
            <a:r>
              <a:rPr lang="es-ES" dirty="0"/>
              <a:t>Precio: 4’95€</a:t>
            </a:r>
          </a:p>
          <a:p>
            <a:r>
              <a:rPr lang="es-ES" dirty="0"/>
              <a:t>Referencia: 012</a:t>
            </a:r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/>
          <a:srcRect l="7955" t="1" r="9286" b="-6933"/>
          <a:stretch/>
        </p:blipFill>
        <p:spPr>
          <a:xfrm>
            <a:off x="7340203" y="2078180"/>
            <a:ext cx="3839766" cy="4958414"/>
          </a:xfrm>
          <a:prstGeom prst="rect">
            <a:avLst/>
          </a:prstGeom>
        </p:spPr>
      </p:pic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89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Aceituna  averquina</a:t>
            </a: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3364" y="2285999"/>
            <a:ext cx="5845733" cy="3757931"/>
          </a:xfrm>
        </p:spPr>
        <p:txBody>
          <a:bodyPr/>
          <a:lstStyle/>
          <a:p>
            <a:r>
              <a:rPr lang="es-ES" dirty="0"/>
              <a:t>Perfecto aperitivo salado y jugoso. Están bañadas en un apetitoso caldo que las hace aun mas apetitosas.</a:t>
            </a:r>
          </a:p>
          <a:p>
            <a:r>
              <a:rPr lang="es-ES" dirty="0"/>
              <a:t>Peso: 220 gramos por bote.</a:t>
            </a:r>
          </a:p>
          <a:p>
            <a:r>
              <a:rPr lang="es-ES" dirty="0"/>
              <a:t>Precio: 1’35€</a:t>
            </a:r>
          </a:p>
          <a:p>
            <a:r>
              <a:rPr lang="es-ES" dirty="0"/>
              <a:t>Referencia: 013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84" y="0"/>
            <a:ext cx="2411016" cy="25973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7" y="3165357"/>
            <a:ext cx="5226843" cy="28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SALSA CALÇOTS BIO (ROMESCO)</a:t>
            </a:r>
            <a:r>
              <a:rPr lang="es-ES" u="sng" dirty="0" smtClean="0"/>
              <a:t>                  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60358" y="2228003"/>
            <a:ext cx="5422390" cy="36330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235" y="2214751"/>
            <a:ext cx="5422392" cy="3633047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sz="1900" dirty="0" smtClean="0"/>
          </a:p>
          <a:p>
            <a:r>
              <a:rPr lang="es-ES" sz="1900" dirty="0" smtClean="0"/>
              <a:t>Salsa </a:t>
            </a:r>
            <a:r>
              <a:rPr lang="es-ES" sz="1900" dirty="0" smtClean="0"/>
              <a:t>típica catalana hecha de tomate, ajo, pan, almendras, avellanas, pimiento rojo y diferentes tipos de aliño</a:t>
            </a:r>
            <a:r>
              <a:rPr lang="es-ES" sz="1900" dirty="0"/>
              <a:t>.</a:t>
            </a:r>
            <a:r>
              <a:rPr lang="es-ES" sz="1900" dirty="0" smtClean="0"/>
              <a:t>  Para acompañar con unos buenos calçots en una barbacoa o en un fin de semana en la montaña con la familia.</a:t>
            </a:r>
          </a:p>
          <a:p>
            <a:r>
              <a:rPr lang="es-ES" sz="1900" dirty="0" smtClean="0"/>
              <a:t>Peso: </a:t>
            </a:r>
            <a:r>
              <a:rPr lang="es-ES" sz="1900" dirty="0" smtClean="0"/>
              <a:t> Botes de 300 gramos</a:t>
            </a:r>
            <a:endParaRPr lang="es-ES" sz="1900" dirty="0" smtClean="0"/>
          </a:p>
          <a:p>
            <a:r>
              <a:rPr lang="es-ES" sz="1900" dirty="0" smtClean="0"/>
              <a:t>Precio</a:t>
            </a:r>
            <a:r>
              <a:rPr lang="es-ES" sz="1900" dirty="0" smtClean="0"/>
              <a:t>: 4’90 euros</a:t>
            </a:r>
            <a:endParaRPr lang="es-ES" sz="1900" dirty="0" smtClean="0"/>
          </a:p>
          <a:p>
            <a:r>
              <a:rPr lang="es-ES" sz="1900" dirty="0" smtClean="0"/>
              <a:t>Referencia: 014</a:t>
            </a:r>
          </a:p>
          <a:p>
            <a:endParaRPr lang="es-ES" sz="19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Resultat d'imat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6" y="2158102"/>
            <a:ext cx="37623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CANELONeS</a:t>
            </a:r>
            <a:r>
              <a:rPr lang="es-ES" u="sng" dirty="0" smtClean="0"/>
              <a:t> “MAS EL GUIU”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Plato </a:t>
            </a:r>
            <a:r>
              <a:rPr lang="es-ES" dirty="0"/>
              <a:t>típico catalán </a:t>
            </a:r>
            <a:r>
              <a:rPr lang="es-ES" dirty="0" smtClean="0"/>
              <a:t>que se come tradicionalmente el día de después de navidad hecho </a:t>
            </a:r>
            <a:r>
              <a:rPr lang="es-ES" dirty="0"/>
              <a:t>de carne y </a:t>
            </a:r>
            <a:r>
              <a:rPr lang="es-ES" dirty="0" smtClean="0"/>
              <a:t>bechamel.</a:t>
            </a:r>
          </a:p>
          <a:p>
            <a:r>
              <a:rPr lang="es-ES" dirty="0" smtClean="0"/>
              <a:t>Presentación: Bandeja de 6 unidades precocinadas. </a:t>
            </a:r>
            <a:r>
              <a:rPr lang="es-ES" dirty="0" smtClean="0"/>
              <a:t> (550 gramos)</a:t>
            </a:r>
            <a:endParaRPr lang="es-ES" dirty="0" smtClean="0"/>
          </a:p>
          <a:p>
            <a:r>
              <a:rPr lang="es-ES" dirty="0" smtClean="0"/>
              <a:t>Precio</a:t>
            </a:r>
            <a:r>
              <a:rPr lang="es-ES" dirty="0" smtClean="0"/>
              <a:t>:  5’05 euros</a:t>
            </a:r>
            <a:endParaRPr lang="es-ES" dirty="0" smtClean="0"/>
          </a:p>
          <a:p>
            <a:r>
              <a:rPr lang="es-ES" dirty="0" smtClean="0"/>
              <a:t>Referencia: 015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6" name="Picture 2" descr="C:\Users\AULA\AppData\Local\Temp\unnam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441161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VENTALLS (con o sin chocolate)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Deliciosas galletas de barquillo </a:t>
            </a:r>
            <a:r>
              <a:rPr lang="es-ES" dirty="0"/>
              <a:t>para acompañar el café, el té o simplemente </a:t>
            </a:r>
            <a:r>
              <a:rPr lang="es-ES" dirty="0" smtClean="0"/>
              <a:t>solas.</a:t>
            </a:r>
          </a:p>
          <a:p>
            <a:r>
              <a:rPr lang="es-ES" dirty="0" smtClean="0"/>
              <a:t>Peso: Bolsas de 200 gramos</a:t>
            </a:r>
          </a:p>
          <a:p>
            <a:r>
              <a:rPr lang="es-ES" dirty="0" smtClean="0"/>
              <a:t>Precio: </a:t>
            </a:r>
            <a:r>
              <a:rPr lang="es-ES" dirty="0" smtClean="0"/>
              <a:t>3 euros (sin chocolate) </a:t>
            </a:r>
          </a:p>
          <a:p>
            <a:pPr marL="0" indent="0">
              <a:buNone/>
            </a:pPr>
            <a:r>
              <a:rPr lang="es-ES" dirty="0" smtClean="0"/>
              <a:t>               3’85 euros (rellenos de chocolate)</a:t>
            </a:r>
            <a:endParaRPr lang="es-ES" dirty="0" smtClean="0"/>
          </a:p>
          <a:p>
            <a:r>
              <a:rPr lang="es-ES" dirty="0" smtClean="0"/>
              <a:t>Referencia: 016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35884" r="54755" b="5464"/>
          <a:stretch/>
        </p:blipFill>
        <p:spPr bwMode="auto">
          <a:xfrm>
            <a:off x="7566993" y="2517913"/>
            <a:ext cx="2067337" cy="349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Neulets</a:t>
            </a:r>
            <a:r>
              <a:rPr lang="es-ES" u="sng" dirty="0" smtClean="0"/>
              <a:t> (naturales,  con chocolate o mixtos)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/>
              <a:t>Neulets</a:t>
            </a:r>
            <a:r>
              <a:rPr lang="es-ES" dirty="0"/>
              <a:t>: dulce muy típico de la cocina catalana que es tradición comerlo en Navidad. Se </a:t>
            </a:r>
            <a:r>
              <a:rPr lang="es-ES" dirty="0" smtClean="0"/>
              <a:t>moja en cava o  vino.</a:t>
            </a:r>
          </a:p>
          <a:p>
            <a:r>
              <a:rPr lang="es-ES" dirty="0" smtClean="0"/>
              <a:t>Peso: Bolsas de 200 gramos (se pueden pedir sin cobertura, con chocolate o mixtos)</a:t>
            </a:r>
          </a:p>
          <a:p>
            <a:r>
              <a:rPr lang="es-ES" dirty="0" smtClean="0"/>
              <a:t>Precio:  3’99 euros</a:t>
            </a:r>
          </a:p>
          <a:p>
            <a:r>
              <a:rPr lang="es-ES" dirty="0" smtClean="0"/>
              <a:t>Referencia: 017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26" y="2212491"/>
            <a:ext cx="5056025" cy="34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err="1" smtClean="0"/>
              <a:t>Teules</a:t>
            </a:r>
            <a:endParaRPr lang="es-ES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/>
              <a:t>Teules</a:t>
            </a:r>
            <a:r>
              <a:rPr lang="es-ES" dirty="0"/>
              <a:t>: deliciosas galletas de almendra perfectas para acompañar un buen café en </a:t>
            </a:r>
            <a:r>
              <a:rPr lang="es-ES" dirty="0" smtClean="0"/>
              <a:t>el desayuno</a:t>
            </a:r>
            <a:r>
              <a:rPr lang="es-ES" dirty="0"/>
              <a:t>, la merienda, etc</a:t>
            </a:r>
            <a:r>
              <a:rPr lang="es-ES" dirty="0" smtClean="0"/>
              <a:t>.</a:t>
            </a:r>
          </a:p>
          <a:p>
            <a:r>
              <a:rPr lang="es-ES" dirty="0" smtClean="0"/>
              <a:t>Peso: Bolsas de 200 gramos</a:t>
            </a:r>
          </a:p>
          <a:p>
            <a:r>
              <a:rPr lang="es-ES" dirty="0" smtClean="0"/>
              <a:t>Precio: 3’25 euros</a:t>
            </a:r>
          </a:p>
          <a:p>
            <a:r>
              <a:rPr lang="es-ES" dirty="0" smtClean="0"/>
              <a:t>Referencia: 018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98" y="26098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u="sng" dirty="0"/>
              <a:t>FUET ESPETEC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11377" y="2228002"/>
            <a:ext cx="5422390" cy="3633047"/>
          </a:xfrm>
        </p:spPr>
        <p:txBody>
          <a:bodyPr/>
          <a:lstStyle/>
          <a:p>
            <a:r>
              <a:rPr lang="ca-ES" dirty="0"/>
              <a:t>Esta </a:t>
            </a:r>
            <a:r>
              <a:rPr lang="es-ES" dirty="0"/>
              <a:t>pieza</a:t>
            </a:r>
            <a:r>
              <a:rPr lang="ca-ES" dirty="0"/>
              <a:t> de fuet en Cataluña es una </a:t>
            </a:r>
            <a:r>
              <a:rPr lang="es-ES" dirty="0" err="1"/>
              <a:t>delicatessen</a:t>
            </a:r>
            <a:r>
              <a:rPr lang="ca-ES" dirty="0"/>
              <a:t>. Se </a:t>
            </a:r>
            <a:r>
              <a:rPr lang="ca-ES" dirty="0" err="1"/>
              <a:t>puede</a:t>
            </a:r>
            <a:r>
              <a:rPr lang="ca-ES" dirty="0"/>
              <a:t> </a:t>
            </a:r>
            <a:r>
              <a:rPr lang="ca-ES" dirty="0" err="1"/>
              <a:t>acompañar</a:t>
            </a:r>
            <a:r>
              <a:rPr lang="ca-ES" dirty="0"/>
              <a:t> con </a:t>
            </a:r>
            <a:r>
              <a:rPr lang="ca-ES" dirty="0" err="1"/>
              <a:t>pan</a:t>
            </a:r>
            <a:r>
              <a:rPr lang="ca-ES" dirty="0"/>
              <a:t> </a:t>
            </a:r>
            <a:r>
              <a:rPr lang="ca-ES" dirty="0" err="1"/>
              <a:t>añadiendole</a:t>
            </a:r>
            <a:r>
              <a:rPr lang="ca-ES" dirty="0"/>
              <a:t> </a:t>
            </a:r>
            <a:r>
              <a:rPr lang="ca-ES" dirty="0" err="1"/>
              <a:t>aceite</a:t>
            </a:r>
            <a:r>
              <a:rPr lang="ca-ES" dirty="0"/>
              <a:t> o </a:t>
            </a:r>
            <a:r>
              <a:rPr lang="ca-ES" dirty="0" err="1"/>
              <a:t>tomate</a:t>
            </a:r>
            <a:r>
              <a:rPr lang="ca-ES" dirty="0"/>
              <a:t>, o </a:t>
            </a:r>
            <a:r>
              <a:rPr lang="ca-ES" dirty="0" err="1"/>
              <a:t>simplemente</a:t>
            </a:r>
            <a:r>
              <a:rPr lang="ca-ES" dirty="0"/>
              <a:t> en </a:t>
            </a:r>
            <a:r>
              <a:rPr lang="ca-ES" dirty="0" err="1"/>
              <a:t>algún</a:t>
            </a:r>
            <a:r>
              <a:rPr lang="ca-ES" dirty="0"/>
              <a:t> </a:t>
            </a:r>
            <a:r>
              <a:rPr lang="ca-ES" dirty="0" err="1"/>
              <a:t>momento</a:t>
            </a:r>
            <a:r>
              <a:rPr lang="ca-ES" dirty="0"/>
              <a:t> del dia </a:t>
            </a:r>
            <a:r>
              <a:rPr lang="ca-ES" dirty="0" err="1"/>
              <a:t>cortar</a:t>
            </a:r>
            <a:r>
              <a:rPr lang="ca-ES" dirty="0"/>
              <a:t> un </a:t>
            </a:r>
            <a:r>
              <a:rPr lang="ca-ES" dirty="0" err="1"/>
              <a:t>trozo</a:t>
            </a:r>
            <a:r>
              <a:rPr lang="ca-ES" dirty="0"/>
              <a:t> y </a:t>
            </a:r>
            <a:r>
              <a:rPr lang="ca-ES" dirty="0" err="1"/>
              <a:t>tomarlo</a:t>
            </a:r>
            <a:r>
              <a:rPr lang="ca-ES" dirty="0"/>
              <a:t> como </a:t>
            </a:r>
            <a:r>
              <a:rPr lang="ca-ES" dirty="0" err="1"/>
              <a:t>aperitivo</a:t>
            </a:r>
            <a:r>
              <a:rPr lang="ca-ES" dirty="0"/>
              <a:t>.</a:t>
            </a:r>
          </a:p>
          <a:p>
            <a:endParaRPr lang="ca-ES" dirty="0"/>
          </a:p>
          <a:p>
            <a:r>
              <a:rPr lang="ca-ES" dirty="0"/>
              <a:t>Peso: </a:t>
            </a:r>
            <a:r>
              <a:rPr lang="ca-ES" dirty="0" err="1"/>
              <a:t>Pieza</a:t>
            </a:r>
            <a:r>
              <a:rPr lang="ca-ES" dirty="0"/>
              <a:t> de 180 </a:t>
            </a:r>
            <a:r>
              <a:rPr lang="ca-ES" dirty="0" err="1"/>
              <a:t>gramos</a:t>
            </a:r>
            <a:r>
              <a:rPr lang="ca-ES" dirty="0"/>
              <a:t>.</a:t>
            </a:r>
          </a:p>
          <a:p>
            <a:r>
              <a:rPr lang="ca-ES" dirty="0" err="1"/>
              <a:t>Precio</a:t>
            </a:r>
            <a:r>
              <a:rPr lang="ca-ES" dirty="0"/>
              <a:t>: 1’95€</a:t>
            </a:r>
          </a:p>
          <a:p>
            <a:r>
              <a:rPr lang="ca-ES" dirty="0"/>
              <a:t>Referencia:  001</a:t>
            </a:r>
          </a:p>
        </p:txBody>
      </p:sp>
      <p:pic>
        <p:nvPicPr>
          <p:cNvPr id="1026" name="Picture 2" descr="Resultat d'imatges de fuet delici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84" y="2965962"/>
            <a:ext cx="54197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44" y="105672"/>
            <a:ext cx="2280656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/>
              <a:t>Escalibada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Deliciosa </a:t>
            </a:r>
            <a:r>
              <a:rPr lang="es-ES" dirty="0"/>
              <a:t>escalibada hecha de berenjena, pimiento y cebolla. Se puede tomar </a:t>
            </a:r>
            <a:r>
              <a:rPr lang="es-ES" dirty="0" smtClean="0"/>
              <a:t>sola, con </a:t>
            </a:r>
            <a:r>
              <a:rPr lang="es-ES" dirty="0"/>
              <a:t>pan o acompañado con carne o pescado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Peso: Botes de 300 gramos</a:t>
            </a:r>
          </a:p>
          <a:p>
            <a:r>
              <a:rPr lang="es-ES" dirty="0" smtClean="0"/>
              <a:t>Precio: 3’95 euros</a:t>
            </a:r>
          </a:p>
          <a:p>
            <a:r>
              <a:rPr lang="es-ES" dirty="0" smtClean="0"/>
              <a:t>Referencia: </a:t>
            </a:r>
            <a:r>
              <a:rPr lang="es-ES" dirty="0" smtClean="0"/>
              <a:t>019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39" y="2292627"/>
            <a:ext cx="3061252" cy="38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60" y="9780"/>
            <a:ext cx="2268140" cy="24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ESPARDEÑA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3611" y="2297575"/>
            <a:ext cx="5422390" cy="3633047"/>
          </a:xfrm>
        </p:spPr>
        <p:txBody>
          <a:bodyPr>
            <a:normAutofit/>
          </a:bodyPr>
          <a:lstStyle/>
          <a:p>
            <a:r>
              <a:rPr lang="es-ES" dirty="0"/>
              <a:t>Típico calzado mediterráneo, perfecto para una primavera o verano soleado. Hay de varios colores muy alegres, ya que es para temporadas veraniegas. Son muy cómodas y fresquitas.</a:t>
            </a:r>
          </a:p>
          <a:p>
            <a:r>
              <a:rPr lang="es-ES" dirty="0"/>
              <a:t>Precio: 9’90€ cada par.</a:t>
            </a:r>
          </a:p>
          <a:p>
            <a:r>
              <a:rPr lang="es-ES" dirty="0"/>
              <a:t>Referencia: </a:t>
            </a:r>
            <a:r>
              <a:rPr lang="es-ES" dirty="0" smtClean="0"/>
              <a:t>020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140417" y="17179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28" y="0"/>
            <a:ext cx="2518172" cy="2374257"/>
          </a:xfrm>
          <a:prstGeom prst="rect">
            <a:avLst/>
          </a:prstGeom>
        </p:spPr>
      </p:pic>
      <p:pic>
        <p:nvPicPr>
          <p:cNvPr id="1026" name="Picture 2" descr="0007_conjunto_01_1.jpg (850×8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52" y="2403539"/>
            <a:ext cx="4874833" cy="352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LLAVEROS DE EMOJIS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7678" y="2210144"/>
            <a:ext cx="5422390" cy="3633047"/>
          </a:xfrm>
        </p:spPr>
        <p:txBody>
          <a:bodyPr/>
          <a:lstStyle/>
          <a:p>
            <a:r>
              <a:rPr lang="es-ES" dirty="0"/>
              <a:t>Llavero muy colorido y gracioso para llevarlo en las llaves de casa, o como adorno en la mochila o en algún estuche. Hay de varios modelos.</a:t>
            </a:r>
          </a:p>
          <a:p>
            <a:r>
              <a:rPr lang="es-ES" dirty="0"/>
              <a:t>Precio: 8’99 el pack de 20 llaveros.</a:t>
            </a:r>
          </a:p>
          <a:p>
            <a:r>
              <a:rPr lang="es-ES" dirty="0"/>
              <a:t>Referencia: </a:t>
            </a:r>
            <a:r>
              <a:rPr lang="es-ES" dirty="0" smtClean="0"/>
              <a:t>021</a:t>
            </a:r>
            <a:endParaRPr lang="es-ES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561" y="0"/>
            <a:ext cx="2425740" cy="24476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68" y="2447649"/>
            <a:ext cx="4473452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LONGANIZA CURADA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La longaniza es otro tipo de embutido para acompañar tanto por las mañanas para desayunar junto a unas tostadas, como por la noche para acompañar la cena.</a:t>
            </a:r>
          </a:p>
          <a:p>
            <a:r>
              <a:rPr lang="es-ES" dirty="0"/>
              <a:t>Peso: Pieza de 280 gramos.</a:t>
            </a:r>
          </a:p>
          <a:p>
            <a:r>
              <a:rPr lang="es-ES" dirty="0"/>
              <a:t>Precio: 2’50€</a:t>
            </a:r>
          </a:p>
          <a:p>
            <a:r>
              <a:rPr lang="es-ES" dirty="0"/>
              <a:t>Referencia: 002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86" y="7992"/>
            <a:ext cx="2470214" cy="243166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09" y="2228003"/>
            <a:ext cx="5422900" cy="3615266"/>
          </a:xfrm>
        </p:spPr>
      </p:pic>
    </p:spTree>
    <p:extLst>
      <p:ext uri="{BB962C8B-B14F-4D97-AF65-F5344CB8AC3E}">
        <p14:creationId xmlns:p14="http://schemas.microsoft.com/office/powerpoint/2010/main" val="38282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QUESO DE  VACA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171722"/>
            <a:ext cx="5742326" cy="3927747"/>
          </a:xfrm>
        </p:spPr>
        <p:txBody>
          <a:bodyPr>
            <a:normAutofit/>
          </a:bodyPr>
          <a:lstStyle/>
          <a:p>
            <a:r>
              <a:rPr lang="es-ES" dirty="0"/>
              <a:t>Queso tipo de pirineo, curado. Se puede tomar solo para disfrutar de su intenso sabor, o introducirlo en alguna </a:t>
            </a:r>
            <a:r>
              <a:rPr lang="es-ES"/>
              <a:t>comida.</a:t>
            </a:r>
            <a:endParaRPr lang="es-ES" dirty="0"/>
          </a:p>
          <a:p>
            <a:r>
              <a:rPr lang="es-ES" dirty="0"/>
              <a:t>Peso: 300 gramos.</a:t>
            </a:r>
          </a:p>
          <a:p>
            <a:r>
              <a:rPr lang="es-ES" dirty="0"/>
              <a:t>Precio: 3’95€</a:t>
            </a:r>
          </a:p>
          <a:p>
            <a:r>
              <a:rPr lang="es-ES" dirty="0"/>
              <a:t>Referencia: 003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25" y="74927"/>
            <a:ext cx="2645403" cy="253603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32" y="2465682"/>
            <a:ext cx="3785194" cy="3633787"/>
          </a:xfrm>
        </p:spPr>
      </p:pic>
    </p:spTree>
    <p:extLst>
      <p:ext uri="{BB962C8B-B14F-4D97-AF65-F5344CB8AC3E}">
        <p14:creationId xmlns:p14="http://schemas.microsoft.com/office/powerpoint/2010/main" val="22811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QUESO DE OVEJA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El queso </a:t>
            </a:r>
            <a:r>
              <a:rPr lang="es-ES"/>
              <a:t>de oveja, </a:t>
            </a:r>
            <a:r>
              <a:rPr lang="es-ES" dirty="0"/>
              <a:t>a diferencia del queso de vaca, es mucho mas cremoso, se deshace en la boca nada </a:t>
            </a:r>
            <a:r>
              <a:rPr lang="es-ES"/>
              <a:t>mas probarlo. </a:t>
            </a:r>
            <a:r>
              <a:rPr lang="es-ES" dirty="0"/>
              <a:t>Seria un buen aperitivo para antes de comer o cenar, o para una merienda con tus seres queridos.</a:t>
            </a:r>
          </a:p>
          <a:p>
            <a:r>
              <a:rPr lang="es-ES" dirty="0"/>
              <a:t>Peso: 300 gramos.</a:t>
            </a:r>
          </a:p>
          <a:p>
            <a:r>
              <a:rPr lang="es-ES" dirty="0"/>
              <a:t>Precio: 5’75€</a:t>
            </a:r>
          </a:p>
          <a:p>
            <a:r>
              <a:rPr lang="es-ES" dirty="0"/>
              <a:t>Referencia: 004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1" y="142875"/>
            <a:ext cx="2476500" cy="2357438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41" y="2486089"/>
            <a:ext cx="4682768" cy="3116874"/>
          </a:xfrm>
        </p:spPr>
      </p:pic>
    </p:spTree>
    <p:extLst>
      <p:ext uri="{BB962C8B-B14F-4D97-AF65-F5344CB8AC3E}">
        <p14:creationId xmlns:p14="http://schemas.microsoft.com/office/powerpoint/2010/main" val="11394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SECALLONA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7669" y="2241066"/>
            <a:ext cx="5422390" cy="3633047"/>
          </a:xfrm>
        </p:spPr>
        <p:txBody>
          <a:bodyPr/>
          <a:lstStyle/>
          <a:p>
            <a:r>
              <a:rPr lang="es-ES" dirty="0"/>
              <a:t>La secallona es otro tipo de embutido parecido al </a:t>
            </a:r>
            <a:r>
              <a:rPr lang="es-ES" dirty="0" err="1"/>
              <a:t>fuet</a:t>
            </a:r>
            <a:r>
              <a:rPr lang="es-ES" dirty="0"/>
              <a:t> y a la longaniza pero con un sabor mas fuerte</a:t>
            </a:r>
            <a:r>
              <a:rPr lang="es-ES" dirty="0" smtClean="0"/>
              <a:t>, </a:t>
            </a:r>
            <a:r>
              <a:rPr lang="es-ES" dirty="0"/>
              <a:t>también es muy apetititoso.</a:t>
            </a:r>
          </a:p>
          <a:p>
            <a:r>
              <a:rPr lang="es-ES" dirty="0"/>
              <a:t>Peso: Aproximadamente 110 gramos.</a:t>
            </a:r>
          </a:p>
          <a:p>
            <a:r>
              <a:rPr lang="es-ES" dirty="0"/>
              <a:t>Precio: 1’95€</a:t>
            </a:r>
          </a:p>
          <a:p>
            <a:r>
              <a:rPr lang="es-ES" dirty="0"/>
              <a:t>Referencia: 005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25" y="0"/>
            <a:ext cx="2473975" cy="2553891"/>
          </a:xfrm>
          <a:prstGeom prst="rect">
            <a:avLst/>
          </a:prstGeom>
        </p:spPr>
      </p:pic>
      <p:pic>
        <p:nvPicPr>
          <p:cNvPr id="2052" name="Picture 4" descr="Resultat d'imatges de secall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0" y="2780872"/>
            <a:ext cx="5853959" cy="30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butifarra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7285" y="2554600"/>
            <a:ext cx="5422390" cy="3633047"/>
          </a:xfrm>
        </p:spPr>
        <p:txBody>
          <a:bodyPr/>
          <a:lstStyle/>
          <a:p>
            <a:r>
              <a:rPr lang="es-ES" dirty="0"/>
              <a:t>La butifarra es un embutido compuesto por carne picada de cerdo condimentada con </a:t>
            </a:r>
            <a:r>
              <a:rPr lang="es-ES"/>
              <a:t>sal u otras especias.</a:t>
            </a:r>
            <a:endParaRPr lang="es-ES" dirty="0"/>
          </a:p>
          <a:p>
            <a:r>
              <a:rPr lang="es-ES" dirty="0"/>
              <a:t>Peso: 300 gramos.</a:t>
            </a:r>
          </a:p>
          <a:p>
            <a:r>
              <a:rPr lang="es-ES" dirty="0"/>
              <a:t>Precio: 3’50€</a:t>
            </a:r>
          </a:p>
          <a:p>
            <a:r>
              <a:rPr lang="es-ES" dirty="0"/>
              <a:t>Referencia: 006</a:t>
            </a:r>
          </a:p>
        </p:txBody>
      </p:sp>
      <p:pic>
        <p:nvPicPr>
          <p:cNvPr id="1026" name="Picture 2" descr="Resultat d'imatges de botifarra plana de v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97" y="3124798"/>
            <a:ext cx="3042712" cy="22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t d'imatges de botifarra plana de v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75" y="3124798"/>
            <a:ext cx="3042711" cy="22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68" y="0"/>
            <a:ext cx="2702932" cy="25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CARQUINYOLIS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38387" y="2521548"/>
            <a:ext cx="5422390" cy="3633047"/>
          </a:xfrm>
        </p:spPr>
        <p:txBody>
          <a:bodyPr/>
          <a:lstStyle/>
          <a:p>
            <a:r>
              <a:rPr lang="es-ES" dirty="0"/>
              <a:t>Es un tipo de dulce muy típico en Cataluña para comer como complemento al postre o para merienda. Es una masa crujiente acompañado de almendras y una pequeña capa de azúcar. </a:t>
            </a:r>
          </a:p>
          <a:p>
            <a:r>
              <a:rPr lang="es-ES" dirty="0"/>
              <a:t>Peso:150 gramos por bolsa.</a:t>
            </a:r>
          </a:p>
          <a:p>
            <a:r>
              <a:rPr lang="es-ES" dirty="0"/>
              <a:t>Precio: 3’15€</a:t>
            </a:r>
          </a:p>
          <a:p>
            <a:r>
              <a:rPr lang="es-ES" dirty="0"/>
              <a:t>Referencia: 007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970" y="181970"/>
            <a:ext cx="2522030" cy="2339578"/>
          </a:xfrm>
          <a:prstGeom prst="rect">
            <a:avLst/>
          </a:prstGeom>
        </p:spPr>
      </p:pic>
      <p:pic>
        <p:nvPicPr>
          <p:cNvPr id="2050" name="Picture 2" descr="Imatge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77" y="2803922"/>
            <a:ext cx="4800000" cy="3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melindros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Es una pasta dulce y muy gustosa para acompañar con un buen tazón de chocolate caliente.</a:t>
            </a:r>
          </a:p>
          <a:p>
            <a:r>
              <a:rPr lang="es-ES" dirty="0"/>
              <a:t>Peso: 280 gramos por bolsa.</a:t>
            </a:r>
          </a:p>
          <a:p>
            <a:r>
              <a:rPr lang="es-ES" dirty="0"/>
              <a:t>Precio: 3’50 euros.</a:t>
            </a:r>
          </a:p>
          <a:p>
            <a:r>
              <a:rPr lang="es-ES" dirty="0"/>
              <a:t>Referencia: 008</a:t>
            </a:r>
          </a:p>
        </p:txBody>
      </p:sp>
      <p:pic>
        <p:nvPicPr>
          <p:cNvPr id="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06" y="21349"/>
            <a:ext cx="2464594" cy="2518082"/>
          </a:xfrm>
          <a:prstGeom prst="rect">
            <a:avLst/>
          </a:prstGeom>
        </p:spPr>
      </p:pic>
      <p:pic>
        <p:nvPicPr>
          <p:cNvPr id="7" name="Picture 2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83" y="2426299"/>
            <a:ext cx="5422900" cy="30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198</TotalTime>
  <Words>940</Words>
  <Application>Microsoft Office PowerPoint</Application>
  <PresentationFormat>Personalizado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Dividendo</vt:lpstr>
      <vt:lpstr>CatÁlogo DE PRODUCTOS CATALANES</vt:lpstr>
      <vt:lpstr>FUET ESPETEC</vt:lpstr>
      <vt:lpstr>LONGANIZA CURADA</vt:lpstr>
      <vt:lpstr>QUESO DE  VACA</vt:lpstr>
      <vt:lpstr>QUESO DE OVEJA</vt:lpstr>
      <vt:lpstr>SECALLONA</vt:lpstr>
      <vt:lpstr>butifarra</vt:lpstr>
      <vt:lpstr>CARQUINYOLIS</vt:lpstr>
      <vt:lpstr>melindros</vt:lpstr>
      <vt:lpstr>ALMENDRADOS</vt:lpstr>
      <vt:lpstr>MIEL</vt:lpstr>
      <vt:lpstr>MERMELADA</vt:lpstr>
      <vt:lpstr>ACEITE DE OLIVA</vt:lpstr>
      <vt:lpstr>Aceituna  averquina</vt:lpstr>
      <vt:lpstr>SALSA CALÇOTS BIO (ROMESCO)                  </vt:lpstr>
      <vt:lpstr>CANELONeS “MAS EL GUIU”</vt:lpstr>
      <vt:lpstr>VENTALLS (con o sin chocolate)</vt:lpstr>
      <vt:lpstr>Neulets (naturales,  con chocolate o mixtos)</vt:lpstr>
      <vt:lpstr>Teules</vt:lpstr>
      <vt:lpstr>Escalibada </vt:lpstr>
      <vt:lpstr>ESPARDEÑA</vt:lpstr>
      <vt:lpstr>LLAVEROS DE EMOJIS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PRODUCTOS CATALANES</dc:title>
  <dc:creator>alumne</dc:creator>
  <cp:lastModifiedBy>AULA</cp:lastModifiedBy>
  <cp:revision>36</cp:revision>
  <dcterms:created xsi:type="dcterms:W3CDTF">2018-01-30T11:11:10Z</dcterms:created>
  <dcterms:modified xsi:type="dcterms:W3CDTF">2018-04-16T09:13:55Z</dcterms:modified>
</cp:coreProperties>
</file>