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0D4F3-088D-4ED8-B932-081182AAEDFA}" type="doc">
      <dgm:prSet loTypeId="urn:microsoft.com/office/officeart/2005/8/layout/cycle2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07D6BE6-669C-425E-AC42-66CA36A63A7F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Presidenta Marina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B9CB1F-F539-4E98-A715-C1EC57AB39D8}" type="parTrans" cxnId="{67EC511B-19B8-4AE3-8EEE-ABAC8B386552}">
      <dgm:prSet/>
      <dgm:spPr/>
      <dgm:t>
        <a:bodyPr/>
        <a:lstStyle/>
        <a:p>
          <a:endParaRPr lang="es-ES"/>
        </a:p>
      </dgm:t>
    </dgm:pt>
    <dgm:pt modelId="{0C27DA5F-722B-4EBB-96B3-CAF2D977C893}" type="sibTrans" cxnId="{67EC511B-19B8-4AE3-8EEE-ABAC8B386552}">
      <dgm:prSet/>
      <dgm:spPr/>
      <dgm:t>
        <a:bodyPr/>
        <a:lstStyle/>
        <a:p>
          <a:endParaRPr lang="es-ES"/>
        </a:p>
      </dgm:t>
    </dgm:pt>
    <dgm:pt modelId="{808530EF-48CE-4698-B6E9-2604DBFFF7AD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Comercial o marketing Mario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EB0C5B-5D93-4E5E-926E-AB46383ED7AB}" type="parTrans" cxnId="{D109000A-5879-4CD6-9CB8-3496CA7F4266}">
      <dgm:prSet/>
      <dgm:spPr/>
      <dgm:t>
        <a:bodyPr/>
        <a:lstStyle/>
        <a:p>
          <a:endParaRPr lang="es-ES"/>
        </a:p>
      </dgm:t>
    </dgm:pt>
    <dgm:pt modelId="{14FE44E6-C1A0-4C63-8BB8-3FE0827244A8}" type="sibTrans" cxnId="{D109000A-5879-4CD6-9CB8-3496CA7F4266}">
      <dgm:prSet/>
      <dgm:spPr/>
      <dgm:t>
        <a:bodyPr/>
        <a:lstStyle/>
        <a:p>
          <a:endParaRPr lang="es-ES"/>
        </a:p>
      </dgm:t>
    </dgm:pt>
    <dgm:pt modelId="{361AB176-66A2-4F12-BE7F-6D1070E95470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Compras</a:t>
          </a:r>
        </a:p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 Sara y Jorge 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C70D36-74A3-428B-963F-3F88C669E5B3}" type="parTrans" cxnId="{71FE47C9-AF72-451E-8E6B-3BD3A81115C4}">
      <dgm:prSet/>
      <dgm:spPr/>
      <dgm:t>
        <a:bodyPr/>
        <a:lstStyle/>
        <a:p>
          <a:endParaRPr lang="es-ES"/>
        </a:p>
      </dgm:t>
    </dgm:pt>
    <dgm:pt modelId="{47B1A4B0-761E-465D-ADFD-AD15B36D1C08}" type="sibTrans" cxnId="{71FE47C9-AF72-451E-8E6B-3BD3A81115C4}">
      <dgm:prSet/>
      <dgm:spPr/>
      <dgm:t>
        <a:bodyPr/>
        <a:lstStyle/>
        <a:p>
          <a:endParaRPr lang="es-ES"/>
        </a:p>
      </dgm:t>
    </dgm:pt>
    <dgm:pt modelId="{9CE6CC68-8160-4A4B-B266-CB963A8E7DCE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Producción Sara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E2F9C4-0421-4618-BD0B-7E6C61AD2E30}" type="parTrans" cxnId="{491DC6BB-D3C6-46FA-85A4-962205845962}">
      <dgm:prSet/>
      <dgm:spPr/>
      <dgm:t>
        <a:bodyPr/>
        <a:lstStyle/>
        <a:p>
          <a:endParaRPr lang="es-ES"/>
        </a:p>
      </dgm:t>
    </dgm:pt>
    <dgm:pt modelId="{32B81FA1-C901-423A-8930-FD907259AD0B}" type="sibTrans" cxnId="{491DC6BB-D3C6-46FA-85A4-962205845962}">
      <dgm:prSet/>
      <dgm:spPr/>
      <dgm:t>
        <a:bodyPr/>
        <a:lstStyle/>
        <a:p>
          <a:endParaRPr lang="es-ES"/>
        </a:p>
      </dgm:t>
    </dgm:pt>
    <dgm:pt modelId="{B8D46F30-2545-4285-8432-A68D6523FD87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Comunicación Lucía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FB8FB8-9D0D-4B31-B918-022D1A664948}" type="parTrans" cxnId="{E244CE86-3E23-4C17-B467-F9EA8C63F1D4}">
      <dgm:prSet/>
      <dgm:spPr/>
      <dgm:t>
        <a:bodyPr/>
        <a:lstStyle/>
        <a:p>
          <a:endParaRPr lang="es-ES"/>
        </a:p>
      </dgm:t>
    </dgm:pt>
    <dgm:pt modelId="{8DC3765E-4823-467D-8F16-405967EF1FE4}" type="sibTrans" cxnId="{E244CE86-3E23-4C17-B467-F9EA8C63F1D4}">
      <dgm:prSet/>
      <dgm:spPr/>
      <dgm:t>
        <a:bodyPr/>
        <a:lstStyle/>
        <a:p>
          <a:endParaRPr lang="es-ES"/>
        </a:p>
      </dgm:t>
    </dgm:pt>
    <dgm:pt modelId="{A3F4CDAE-9FD6-49B3-8873-34B2A077873E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Administración  Lucía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302D01-ED8F-45CB-A045-4680902E8BC0}" type="parTrans" cxnId="{311B3715-9E73-4A5B-8D60-9A4EF54E06AB}">
      <dgm:prSet/>
      <dgm:spPr/>
      <dgm:t>
        <a:bodyPr/>
        <a:lstStyle/>
        <a:p>
          <a:endParaRPr lang="es-ES"/>
        </a:p>
      </dgm:t>
    </dgm:pt>
    <dgm:pt modelId="{232D7382-CDE6-494D-B128-B5DD93B1A2C9}" type="sibTrans" cxnId="{311B3715-9E73-4A5B-8D60-9A4EF54E06AB}">
      <dgm:prSet/>
      <dgm:spPr/>
      <dgm:t>
        <a:bodyPr/>
        <a:lstStyle/>
        <a:p>
          <a:endParaRPr lang="es-ES"/>
        </a:p>
      </dgm:t>
    </dgm:pt>
    <dgm:pt modelId="{7E627E00-4477-401C-9456-3C135F5617BA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Tesorera Selene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126538-1F83-4EDE-85FC-EAB99D1328E1}" type="parTrans" cxnId="{464285EB-D50F-4159-8616-A7FBCED43729}">
      <dgm:prSet/>
      <dgm:spPr/>
      <dgm:t>
        <a:bodyPr/>
        <a:lstStyle/>
        <a:p>
          <a:endParaRPr lang="es-ES"/>
        </a:p>
      </dgm:t>
    </dgm:pt>
    <dgm:pt modelId="{AE5F9AF7-5AFF-452D-98FD-E0B1C0AF7091}" type="sibTrans" cxnId="{464285EB-D50F-4159-8616-A7FBCED43729}">
      <dgm:prSet/>
      <dgm:spPr/>
      <dgm:t>
        <a:bodyPr/>
        <a:lstStyle/>
        <a:p>
          <a:endParaRPr lang="es-ES"/>
        </a:p>
      </dgm:t>
    </dgm:pt>
    <dgm:pt modelId="{9FA027EA-48E6-447D-B176-B92C659C8F28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Secretaria Mónica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966493-66B5-42DA-ACB0-117F8DF93364}" type="parTrans" cxnId="{7EE5E34C-018D-433F-9F60-4566C1E49FD1}">
      <dgm:prSet/>
      <dgm:spPr/>
      <dgm:t>
        <a:bodyPr/>
        <a:lstStyle/>
        <a:p>
          <a:endParaRPr lang="es-ES"/>
        </a:p>
      </dgm:t>
    </dgm:pt>
    <dgm:pt modelId="{9E454816-C3BC-489A-A656-D2793CA85013}" type="sibTrans" cxnId="{7EE5E34C-018D-433F-9F60-4566C1E49FD1}">
      <dgm:prSet/>
      <dgm:spPr/>
      <dgm:t>
        <a:bodyPr/>
        <a:lstStyle/>
        <a:p>
          <a:endParaRPr lang="es-ES"/>
        </a:p>
      </dgm:t>
    </dgm:pt>
    <dgm:pt modelId="{8E37A5BD-CBE1-4379-B7A1-2547008EEE4C}" type="pres">
      <dgm:prSet presAssocID="{39B0D4F3-088D-4ED8-B932-081182AAEDFA}" presName="cycle" presStyleCnt="0">
        <dgm:presLayoutVars>
          <dgm:dir/>
          <dgm:resizeHandles val="exact"/>
        </dgm:presLayoutVars>
      </dgm:prSet>
      <dgm:spPr/>
    </dgm:pt>
    <dgm:pt modelId="{926DBAF7-AB2D-4AF1-9689-9209D8456ECB}" type="pres">
      <dgm:prSet presAssocID="{B07D6BE6-669C-425E-AC42-66CA36A63A7F}" presName="node" presStyleLbl="node1" presStyleIdx="0" presStyleCnt="8">
        <dgm:presLayoutVars>
          <dgm:bulletEnabled val="1"/>
        </dgm:presLayoutVars>
      </dgm:prSet>
      <dgm:spPr/>
    </dgm:pt>
    <dgm:pt modelId="{47EB9FD0-951C-4828-8D43-C1B57EBB1417}" type="pres">
      <dgm:prSet presAssocID="{0C27DA5F-722B-4EBB-96B3-CAF2D977C893}" presName="sibTrans" presStyleLbl="sibTrans2D1" presStyleIdx="0" presStyleCnt="8"/>
      <dgm:spPr/>
    </dgm:pt>
    <dgm:pt modelId="{AC34E076-7FF1-45E2-851C-EF4CDF10D5A0}" type="pres">
      <dgm:prSet presAssocID="{0C27DA5F-722B-4EBB-96B3-CAF2D977C893}" presName="connectorText" presStyleLbl="sibTrans2D1" presStyleIdx="0" presStyleCnt="8"/>
      <dgm:spPr/>
    </dgm:pt>
    <dgm:pt modelId="{33D32F93-13B2-4160-ACDA-C6C8EB8A84F3}" type="pres">
      <dgm:prSet presAssocID="{7E627E00-4477-401C-9456-3C135F5617BA}" presName="node" presStyleLbl="node1" presStyleIdx="1" presStyleCnt="8">
        <dgm:presLayoutVars>
          <dgm:bulletEnabled val="1"/>
        </dgm:presLayoutVars>
      </dgm:prSet>
      <dgm:spPr/>
    </dgm:pt>
    <dgm:pt modelId="{314F2213-5C36-4CE6-9231-719B6EC39DDE}" type="pres">
      <dgm:prSet presAssocID="{AE5F9AF7-5AFF-452D-98FD-E0B1C0AF7091}" presName="sibTrans" presStyleLbl="sibTrans2D1" presStyleIdx="1" presStyleCnt="8"/>
      <dgm:spPr/>
    </dgm:pt>
    <dgm:pt modelId="{9D4913FA-7820-49B3-9755-C84E6AD702F2}" type="pres">
      <dgm:prSet presAssocID="{AE5F9AF7-5AFF-452D-98FD-E0B1C0AF7091}" presName="connectorText" presStyleLbl="sibTrans2D1" presStyleIdx="1" presStyleCnt="8"/>
      <dgm:spPr/>
    </dgm:pt>
    <dgm:pt modelId="{2AB30714-E958-4820-A617-D57090606892}" type="pres">
      <dgm:prSet presAssocID="{9FA027EA-48E6-447D-B176-B92C659C8F28}" presName="node" presStyleLbl="node1" presStyleIdx="2" presStyleCnt="8">
        <dgm:presLayoutVars>
          <dgm:bulletEnabled val="1"/>
        </dgm:presLayoutVars>
      </dgm:prSet>
      <dgm:spPr/>
    </dgm:pt>
    <dgm:pt modelId="{9251F3A9-2A4D-4F83-A3DB-A75F9CB10998}" type="pres">
      <dgm:prSet presAssocID="{9E454816-C3BC-489A-A656-D2793CA85013}" presName="sibTrans" presStyleLbl="sibTrans2D1" presStyleIdx="2" presStyleCnt="8"/>
      <dgm:spPr/>
    </dgm:pt>
    <dgm:pt modelId="{6F72E399-E286-4C3B-9258-0F6AD43F56DE}" type="pres">
      <dgm:prSet presAssocID="{9E454816-C3BC-489A-A656-D2793CA85013}" presName="connectorText" presStyleLbl="sibTrans2D1" presStyleIdx="2" presStyleCnt="8"/>
      <dgm:spPr/>
    </dgm:pt>
    <dgm:pt modelId="{85E5182A-B951-4194-B814-09F3BC7CF7C8}" type="pres">
      <dgm:prSet presAssocID="{A3F4CDAE-9FD6-49B3-8873-34B2A077873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911BA7-C97C-414E-93FA-381846CB6313}" type="pres">
      <dgm:prSet presAssocID="{232D7382-CDE6-494D-B128-B5DD93B1A2C9}" presName="sibTrans" presStyleLbl="sibTrans2D1" presStyleIdx="3" presStyleCnt="8"/>
      <dgm:spPr/>
    </dgm:pt>
    <dgm:pt modelId="{21863788-CF15-490C-A914-42A6DA0DDEB6}" type="pres">
      <dgm:prSet presAssocID="{232D7382-CDE6-494D-B128-B5DD93B1A2C9}" presName="connectorText" presStyleLbl="sibTrans2D1" presStyleIdx="3" presStyleCnt="8"/>
      <dgm:spPr/>
    </dgm:pt>
    <dgm:pt modelId="{73D91167-6272-4FD2-980A-E8B39F618F4E}" type="pres">
      <dgm:prSet presAssocID="{808530EF-48CE-4698-B6E9-2604DBFFF7AD}" presName="node" presStyleLbl="node1" presStyleIdx="4" presStyleCnt="8">
        <dgm:presLayoutVars>
          <dgm:bulletEnabled val="1"/>
        </dgm:presLayoutVars>
      </dgm:prSet>
      <dgm:spPr/>
    </dgm:pt>
    <dgm:pt modelId="{EDD8D682-0E46-44DB-9807-7DEA4FD6C5F1}" type="pres">
      <dgm:prSet presAssocID="{14FE44E6-C1A0-4C63-8BB8-3FE0827244A8}" presName="sibTrans" presStyleLbl="sibTrans2D1" presStyleIdx="4" presStyleCnt="8"/>
      <dgm:spPr/>
    </dgm:pt>
    <dgm:pt modelId="{CB37CFB1-BC9B-4558-9D5B-7AD9F0E4DA99}" type="pres">
      <dgm:prSet presAssocID="{14FE44E6-C1A0-4C63-8BB8-3FE0827244A8}" presName="connectorText" presStyleLbl="sibTrans2D1" presStyleIdx="4" presStyleCnt="8"/>
      <dgm:spPr/>
    </dgm:pt>
    <dgm:pt modelId="{0E67B917-57F9-44AF-AA42-A8C8468ACE39}" type="pres">
      <dgm:prSet presAssocID="{361AB176-66A2-4F12-BE7F-6D1070E9547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FD48E3-CD96-4CFE-B47F-4E3CE5233D35}" type="pres">
      <dgm:prSet presAssocID="{47B1A4B0-761E-465D-ADFD-AD15B36D1C08}" presName="sibTrans" presStyleLbl="sibTrans2D1" presStyleIdx="5" presStyleCnt="8"/>
      <dgm:spPr/>
    </dgm:pt>
    <dgm:pt modelId="{80F3FC28-2AFE-45AB-9F80-EE8A379F187E}" type="pres">
      <dgm:prSet presAssocID="{47B1A4B0-761E-465D-ADFD-AD15B36D1C08}" presName="connectorText" presStyleLbl="sibTrans2D1" presStyleIdx="5" presStyleCnt="8"/>
      <dgm:spPr/>
    </dgm:pt>
    <dgm:pt modelId="{A3BCE5E8-FB2B-4195-8923-751A399512D2}" type="pres">
      <dgm:prSet presAssocID="{9CE6CC68-8160-4A4B-B266-CB963A8E7DC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3AF54E-5250-44DD-8D47-952F1D13E0A9}" type="pres">
      <dgm:prSet presAssocID="{32B81FA1-C901-423A-8930-FD907259AD0B}" presName="sibTrans" presStyleLbl="sibTrans2D1" presStyleIdx="6" presStyleCnt="8"/>
      <dgm:spPr/>
    </dgm:pt>
    <dgm:pt modelId="{A94F4DFE-A728-4B6A-82F3-67FD434BDA00}" type="pres">
      <dgm:prSet presAssocID="{32B81FA1-C901-423A-8930-FD907259AD0B}" presName="connectorText" presStyleLbl="sibTrans2D1" presStyleIdx="6" presStyleCnt="8"/>
      <dgm:spPr/>
    </dgm:pt>
    <dgm:pt modelId="{A287E918-F623-4672-B1C6-ACFD6364CD15}" type="pres">
      <dgm:prSet presAssocID="{B8D46F30-2545-4285-8432-A68D6523FD87}" presName="node" presStyleLbl="node1" presStyleIdx="7" presStyleCnt="8">
        <dgm:presLayoutVars>
          <dgm:bulletEnabled val="1"/>
        </dgm:presLayoutVars>
      </dgm:prSet>
      <dgm:spPr/>
    </dgm:pt>
    <dgm:pt modelId="{4613A43D-A7C5-41BD-A54B-1DA8E763BD92}" type="pres">
      <dgm:prSet presAssocID="{8DC3765E-4823-467D-8F16-405967EF1FE4}" presName="sibTrans" presStyleLbl="sibTrans2D1" presStyleIdx="7" presStyleCnt="8"/>
      <dgm:spPr/>
    </dgm:pt>
    <dgm:pt modelId="{52178AD7-A6E2-4063-8315-80C6EBF9888B}" type="pres">
      <dgm:prSet presAssocID="{8DC3765E-4823-467D-8F16-405967EF1FE4}" presName="connectorText" presStyleLbl="sibTrans2D1" presStyleIdx="7" presStyleCnt="8"/>
      <dgm:spPr/>
    </dgm:pt>
  </dgm:ptLst>
  <dgm:cxnLst>
    <dgm:cxn modelId="{67EC511B-19B8-4AE3-8EEE-ABAC8B386552}" srcId="{39B0D4F3-088D-4ED8-B932-081182AAEDFA}" destId="{B07D6BE6-669C-425E-AC42-66CA36A63A7F}" srcOrd="0" destOrd="0" parTransId="{EBB9CB1F-F539-4E98-A715-C1EC57AB39D8}" sibTransId="{0C27DA5F-722B-4EBB-96B3-CAF2D977C893}"/>
    <dgm:cxn modelId="{FC1BFC85-5BA3-477A-AE3B-60E4B30559C2}" type="presOf" srcId="{7E627E00-4477-401C-9456-3C135F5617BA}" destId="{33D32F93-13B2-4160-ACDA-C6C8EB8A84F3}" srcOrd="0" destOrd="0" presId="urn:microsoft.com/office/officeart/2005/8/layout/cycle2"/>
    <dgm:cxn modelId="{CF97CF99-1BAE-443C-AE02-4DFF6BAC896F}" type="presOf" srcId="{A3F4CDAE-9FD6-49B3-8873-34B2A077873E}" destId="{85E5182A-B951-4194-B814-09F3BC7CF7C8}" srcOrd="0" destOrd="0" presId="urn:microsoft.com/office/officeart/2005/8/layout/cycle2"/>
    <dgm:cxn modelId="{30A7EAFB-AFE0-42F4-A0DA-CABC15C23304}" type="presOf" srcId="{14FE44E6-C1A0-4C63-8BB8-3FE0827244A8}" destId="{CB37CFB1-BC9B-4558-9D5B-7AD9F0E4DA99}" srcOrd="1" destOrd="0" presId="urn:microsoft.com/office/officeart/2005/8/layout/cycle2"/>
    <dgm:cxn modelId="{783BE098-588A-4922-8A4C-B1E22819C6B5}" type="presOf" srcId="{9CE6CC68-8160-4A4B-B266-CB963A8E7DCE}" destId="{A3BCE5E8-FB2B-4195-8923-751A399512D2}" srcOrd="0" destOrd="0" presId="urn:microsoft.com/office/officeart/2005/8/layout/cycle2"/>
    <dgm:cxn modelId="{464285EB-D50F-4159-8616-A7FBCED43729}" srcId="{39B0D4F3-088D-4ED8-B932-081182AAEDFA}" destId="{7E627E00-4477-401C-9456-3C135F5617BA}" srcOrd="1" destOrd="0" parTransId="{CB126538-1F83-4EDE-85FC-EAB99D1328E1}" sibTransId="{AE5F9AF7-5AFF-452D-98FD-E0B1C0AF7091}"/>
    <dgm:cxn modelId="{311B3715-9E73-4A5B-8D60-9A4EF54E06AB}" srcId="{39B0D4F3-088D-4ED8-B932-081182AAEDFA}" destId="{A3F4CDAE-9FD6-49B3-8873-34B2A077873E}" srcOrd="3" destOrd="0" parTransId="{C8302D01-ED8F-45CB-A045-4680902E8BC0}" sibTransId="{232D7382-CDE6-494D-B128-B5DD93B1A2C9}"/>
    <dgm:cxn modelId="{D109000A-5879-4CD6-9CB8-3496CA7F4266}" srcId="{39B0D4F3-088D-4ED8-B932-081182AAEDFA}" destId="{808530EF-48CE-4698-B6E9-2604DBFFF7AD}" srcOrd="4" destOrd="0" parTransId="{09EB0C5B-5D93-4E5E-926E-AB46383ED7AB}" sibTransId="{14FE44E6-C1A0-4C63-8BB8-3FE0827244A8}"/>
    <dgm:cxn modelId="{724A97EB-0C72-423C-A0E3-4C2A2616B93D}" type="presOf" srcId="{0C27DA5F-722B-4EBB-96B3-CAF2D977C893}" destId="{AC34E076-7FF1-45E2-851C-EF4CDF10D5A0}" srcOrd="1" destOrd="0" presId="urn:microsoft.com/office/officeart/2005/8/layout/cycle2"/>
    <dgm:cxn modelId="{AC6CA9CC-8281-422B-BF65-EC6D173E14C1}" type="presOf" srcId="{9E454816-C3BC-489A-A656-D2793CA85013}" destId="{9251F3A9-2A4D-4F83-A3DB-A75F9CB10998}" srcOrd="0" destOrd="0" presId="urn:microsoft.com/office/officeart/2005/8/layout/cycle2"/>
    <dgm:cxn modelId="{71FE47C9-AF72-451E-8E6B-3BD3A81115C4}" srcId="{39B0D4F3-088D-4ED8-B932-081182AAEDFA}" destId="{361AB176-66A2-4F12-BE7F-6D1070E95470}" srcOrd="5" destOrd="0" parTransId="{15C70D36-74A3-428B-963F-3F88C669E5B3}" sibTransId="{47B1A4B0-761E-465D-ADFD-AD15B36D1C08}"/>
    <dgm:cxn modelId="{641A9A0D-D934-4980-8DDE-D1BD543AAA11}" type="presOf" srcId="{32B81FA1-C901-423A-8930-FD907259AD0B}" destId="{ED3AF54E-5250-44DD-8D47-952F1D13E0A9}" srcOrd="0" destOrd="0" presId="urn:microsoft.com/office/officeart/2005/8/layout/cycle2"/>
    <dgm:cxn modelId="{3D6E6245-D374-4E99-A9A2-5D502C85143B}" type="presOf" srcId="{9E454816-C3BC-489A-A656-D2793CA85013}" destId="{6F72E399-E286-4C3B-9258-0F6AD43F56DE}" srcOrd="1" destOrd="0" presId="urn:microsoft.com/office/officeart/2005/8/layout/cycle2"/>
    <dgm:cxn modelId="{C93DA83D-E8B7-4465-BD5E-FA2C837C2B6F}" type="presOf" srcId="{AE5F9AF7-5AFF-452D-98FD-E0B1C0AF7091}" destId="{314F2213-5C36-4CE6-9231-719B6EC39DDE}" srcOrd="0" destOrd="0" presId="urn:microsoft.com/office/officeart/2005/8/layout/cycle2"/>
    <dgm:cxn modelId="{8257CC97-53D2-41CB-912C-BD925E52DBA9}" type="presOf" srcId="{47B1A4B0-761E-465D-ADFD-AD15B36D1C08}" destId="{D5FD48E3-CD96-4CFE-B47F-4E3CE5233D35}" srcOrd="0" destOrd="0" presId="urn:microsoft.com/office/officeart/2005/8/layout/cycle2"/>
    <dgm:cxn modelId="{491DC6BB-D3C6-46FA-85A4-962205845962}" srcId="{39B0D4F3-088D-4ED8-B932-081182AAEDFA}" destId="{9CE6CC68-8160-4A4B-B266-CB963A8E7DCE}" srcOrd="6" destOrd="0" parTransId="{ACE2F9C4-0421-4618-BD0B-7E6C61AD2E30}" sibTransId="{32B81FA1-C901-423A-8930-FD907259AD0B}"/>
    <dgm:cxn modelId="{470CA1CF-F989-4BE7-9828-DAF82AF5B50E}" type="presOf" srcId="{0C27DA5F-722B-4EBB-96B3-CAF2D977C893}" destId="{47EB9FD0-951C-4828-8D43-C1B57EBB1417}" srcOrd="0" destOrd="0" presId="urn:microsoft.com/office/officeart/2005/8/layout/cycle2"/>
    <dgm:cxn modelId="{CF78C3F0-7A06-458A-B43E-6C90782B1323}" type="presOf" srcId="{32B81FA1-C901-423A-8930-FD907259AD0B}" destId="{A94F4DFE-A728-4B6A-82F3-67FD434BDA00}" srcOrd="1" destOrd="0" presId="urn:microsoft.com/office/officeart/2005/8/layout/cycle2"/>
    <dgm:cxn modelId="{7EE5E34C-018D-433F-9F60-4566C1E49FD1}" srcId="{39B0D4F3-088D-4ED8-B932-081182AAEDFA}" destId="{9FA027EA-48E6-447D-B176-B92C659C8F28}" srcOrd="2" destOrd="0" parTransId="{97966493-66B5-42DA-ACB0-117F8DF93364}" sibTransId="{9E454816-C3BC-489A-A656-D2793CA85013}"/>
    <dgm:cxn modelId="{4B38CCA0-9CB4-4B07-943D-882B6F05F13E}" type="presOf" srcId="{232D7382-CDE6-494D-B128-B5DD93B1A2C9}" destId="{21863788-CF15-490C-A914-42A6DA0DDEB6}" srcOrd="1" destOrd="0" presId="urn:microsoft.com/office/officeart/2005/8/layout/cycle2"/>
    <dgm:cxn modelId="{870C5207-E2AA-4128-A0E2-4C4EB366F16E}" type="presOf" srcId="{14FE44E6-C1A0-4C63-8BB8-3FE0827244A8}" destId="{EDD8D682-0E46-44DB-9807-7DEA4FD6C5F1}" srcOrd="0" destOrd="0" presId="urn:microsoft.com/office/officeart/2005/8/layout/cycle2"/>
    <dgm:cxn modelId="{6E11B502-6D3E-48E3-A7F1-07484FC69328}" type="presOf" srcId="{B07D6BE6-669C-425E-AC42-66CA36A63A7F}" destId="{926DBAF7-AB2D-4AF1-9689-9209D8456ECB}" srcOrd="0" destOrd="0" presId="urn:microsoft.com/office/officeart/2005/8/layout/cycle2"/>
    <dgm:cxn modelId="{44D730DD-996C-4D24-871D-DF73B3226A0C}" type="presOf" srcId="{B8D46F30-2545-4285-8432-A68D6523FD87}" destId="{A287E918-F623-4672-B1C6-ACFD6364CD15}" srcOrd="0" destOrd="0" presId="urn:microsoft.com/office/officeart/2005/8/layout/cycle2"/>
    <dgm:cxn modelId="{5DC5C75C-542C-4799-BDEA-ADDA47D0DD3E}" type="presOf" srcId="{232D7382-CDE6-494D-B128-B5DD93B1A2C9}" destId="{FB911BA7-C97C-414E-93FA-381846CB6313}" srcOrd="0" destOrd="0" presId="urn:microsoft.com/office/officeart/2005/8/layout/cycle2"/>
    <dgm:cxn modelId="{B6B95BDA-FE30-4C2E-8689-6BFC6ED1066D}" type="presOf" srcId="{808530EF-48CE-4698-B6E9-2604DBFFF7AD}" destId="{73D91167-6272-4FD2-980A-E8B39F618F4E}" srcOrd="0" destOrd="0" presId="urn:microsoft.com/office/officeart/2005/8/layout/cycle2"/>
    <dgm:cxn modelId="{8C71F0C9-C960-42E2-B002-23BEA36C41B3}" type="presOf" srcId="{8DC3765E-4823-467D-8F16-405967EF1FE4}" destId="{52178AD7-A6E2-4063-8315-80C6EBF9888B}" srcOrd="1" destOrd="0" presId="urn:microsoft.com/office/officeart/2005/8/layout/cycle2"/>
    <dgm:cxn modelId="{AB17159C-6579-4DC4-95C0-5AD98250C1A0}" type="presOf" srcId="{47B1A4B0-761E-465D-ADFD-AD15B36D1C08}" destId="{80F3FC28-2AFE-45AB-9F80-EE8A379F187E}" srcOrd="1" destOrd="0" presId="urn:microsoft.com/office/officeart/2005/8/layout/cycle2"/>
    <dgm:cxn modelId="{8524CCE0-05C6-4359-BF4D-3089160D6DDD}" type="presOf" srcId="{AE5F9AF7-5AFF-452D-98FD-E0B1C0AF7091}" destId="{9D4913FA-7820-49B3-9755-C84E6AD702F2}" srcOrd="1" destOrd="0" presId="urn:microsoft.com/office/officeart/2005/8/layout/cycle2"/>
    <dgm:cxn modelId="{44868356-C31D-4AFB-93B3-040F7C15CD15}" type="presOf" srcId="{9FA027EA-48E6-447D-B176-B92C659C8F28}" destId="{2AB30714-E958-4820-A617-D57090606892}" srcOrd="0" destOrd="0" presId="urn:microsoft.com/office/officeart/2005/8/layout/cycle2"/>
    <dgm:cxn modelId="{B9122303-67E4-490C-93E5-21DF5B2DC02F}" type="presOf" srcId="{8DC3765E-4823-467D-8F16-405967EF1FE4}" destId="{4613A43D-A7C5-41BD-A54B-1DA8E763BD92}" srcOrd="0" destOrd="0" presId="urn:microsoft.com/office/officeart/2005/8/layout/cycle2"/>
    <dgm:cxn modelId="{E244CE86-3E23-4C17-B467-F9EA8C63F1D4}" srcId="{39B0D4F3-088D-4ED8-B932-081182AAEDFA}" destId="{B8D46F30-2545-4285-8432-A68D6523FD87}" srcOrd="7" destOrd="0" parTransId="{58FB8FB8-9D0D-4B31-B918-022D1A664948}" sibTransId="{8DC3765E-4823-467D-8F16-405967EF1FE4}"/>
    <dgm:cxn modelId="{A7B0DCBA-9A4E-4B6A-8323-D723122A4CC4}" type="presOf" srcId="{361AB176-66A2-4F12-BE7F-6D1070E95470}" destId="{0E67B917-57F9-44AF-AA42-A8C8468ACE39}" srcOrd="0" destOrd="0" presId="urn:microsoft.com/office/officeart/2005/8/layout/cycle2"/>
    <dgm:cxn modelId="{5ED9561C-050F-4024-A081-758CEF8A58C0}" type="presOf" srcId="{39B0D4F3-088D-4ED8-B932-081182AAEDFA}" destId="{8E37A5BD-CBE1-4379-B7A1-2547008EEE4C}" srcOrd="0" destOrd="0" presId="urn:microsoft.com/office/officeart/2005/8/layout/cycle2"/>
    <dgm:cxn modelId="{1A783547-955A-4D16-A349-D2AF64799103}" type="presParOf" srcId="{8E37A5BD-CBE1-4379-B7A1-2547008EEE4C}" destId="{926DBAF7-AB2D-4AF1-9689-9209D8456ECB}" srcOrd="0" destOrd="0" presId="urn:microsoft.com/office/officeart/2005/8/layout/cycle2"/>
    <dgm:cxn modelId="{9E60E1AA-4012-4BB3-82D7-2612D5B59F50}" type="presParOf" srcId="{8E37A5BD-CBE1-4379-B7A1-2547008EEE4C}" destId="{47EB9FD0-951C-4828-8D43-C1B57EBB1417}" srcOrd="1" destOrd="0" presId="urn:microsoft.com/office/officeart/2005/8/layout/cycle2"/>
    <dgm:cxn modelId="{E3810FDF-47F0-4C5E-8374-256FE65D1943}" type="presParOf" srcId="{47EB9FD0-951C-4828-8D43-C1B57EBB1417}" destId="{AC34E076-7FF1-45E2-851C-EF4CDF10D5A0}" srcOrd="0" destOrd="0" presId="urn:microsoft.com/office/officeart/2005/8/layout/cycle2"/>
    <dgm:cxn modelId="{090FA98A-C358-425E-B2E4-222C03010314}" type="presParOf" srcId="{8E37A5BD-CBE1-4379-B7A1-2547008EEE4C}" destId="{33D32F93-13B2-4160-ACDA-C6C8EB8A84F3}" srcOrd="2" destOrd="0" presId="urn:microsoft.com/office/officeart/2005/8/layout/cycle2"/>
    <dgm:cxn modelId="{81EEEE2D-115E-4AC2-85F8-5784857AA90E}" type="presParOf" srcId="{8E37A5BD-CBE1-4379-B7A1-2547008EEE4C}" destId="{314F2213-5C36-4CE6-9231-719B6EC39DDE}" srcOrd="3" destOrd="0" presId="urn:microsoft.com/office/officeart/2005/8/layout/cycle2"/>
    <dgm:cxn modelId="{73D0D3B0-F513-4139-84BD-2B98C8605221}" type="presParOf" srcId="{314F2213-5C36-4CE6-9231-719B6EC39DDE}" destId="{9D4913FA-7820-49B3-9755-C84E6AD702F2}" srcOrd="0" destOrd="0" presId="urn:microsoft.com/office/officeart/2005/8/layout/cycle2"/>
    <dgm:cxn modelId="{187BFB23-F0AA-421B-8946-6657EBCD784B}" type="presParOf" srcId="{8E37A5BD-CBE1-4379-B7A1-2547008EEE4C}" destId="{2AB30714-E958-4820-A617-D57090606892}" srcOrd="4" destOrd="0" presId="urn:microsoft.com/office/officeart/2005/8/layout/cycle2"/>
    <dgm:cxn modelId="{4545BFC8-148F-42BD-AFCF-4FA71034441E}" type="presParOf" srcId="{8E37A5BD-CBE1-4379-B7A1-2547008EEE4C}" destId="{9251F3A9-2A4D-4F83-A3DB-A75F9CB10998}" srcOrd="5" destOrd="0" presId="urn:microsoft.com/office/officeart/2005/8/layout/cycle2"/>
    <dgm:cxn modelId="{6A0A6164-9FE0-4B12-84D3-B40209FE9EC0}" type="presParOf" srcId="{9251F3A9-2A4D-4F83-A3DB-A75F9CB10998}" destId="{6F72E399-E286-4C3B-9258-0F6AD43F56DE}" srcOrd="0" destOrd="0" presId="urn:microsoft.com/office/officeart/2005/8/layout/cycle2"/>
    <dgm:cxn modelId="{C1D99966-0915-4F32-8444-DEC15E215AC9}" type="presParOf" srcId="{8E37A5BD-CBE1-4379-B7A1-2547008EEE4C}" destId="{85E5182A-B951-4194-B814-09F3BC7CF7C8}" srcOrd="6" destOrd="0" presId="urn:microsoft.com/office/officeart/2005/8/layout/cycle2"/>
    <dgm:cxn modelId="{DA178498-2514-4BC7-9F1A-E5509A268B01}" type="presParOf" srcId="{8E37A5BD-CBE1-4379-B7A1-2547008EEE4C}" destId="{FB911BA7-C97C-414E-93FA-381846CB6313}" srcOrd="7" destOrd="0" presId="urn:microsoft.com/office/officeart/2005/8/layout/cycle2"/>
    <dgm:cxn modelId="{BD5AA479-F50B-4938-B4FE-E55C16E3B89B}" type="presParOf" srcId="{FB911BA7-C97C-414E-93FA-381846CB6313}" destId="{21863788-CF15-490C-A914-42A6DA0DDEB6}" srcOrd="0" destOrd="0" presId="urn:microsoft.com/office/officeart/2005/8/layout/cycle2"/>
    <dgm:cxn modelId="{79D8D06E-A491-47C5-A9B3-B822CDB81831}" type="presParOf" srcId="{8E37A5BD-CBE1-4379-B7A1-2547008EEE4C}" destId="{73D91167-6272-4FD2-980A-E8B39F618F4E}" srcOrd="8" destOrd="0" presId="urn:microsoft.com/office/officeart/2005/8/layout/cycle2"/>
    <dgm:cxn modelId="{5C75F4DD-DE60-4E9E-8D70-134BC7962E53}" type="presParOf" srcId="{8E37A5BD-CBE1-4379-B7A1-2547008EEE4C}" destId="{EDD8D682-0E46-44DB-9807-7DEA4FD6C5F1}" srcOrd="9" destOrd="0" presId="urn:microsoft.com/office/officeart/2005/8/layout/cycle2"/>
    <dgm:cxn modelId="{6C26C3D0-B6C3-4B17-99AF-729437FAB643}" type="presParOf" srcId="{EDD8D682-0E46-44DB-9807-7DEA4FD6C5F1}" destId="{CB37CFB1-BC9B-4558-9D5B-7AD9F0E4DA99}" srcOrd="0" destOrd="0" presId="urn:microsoft.com/office/officeart/2005/8/layout/cycle2"/>
    <dgm:cxn modelId="{A667CBB0-66B1-4BB5-BA86-060F1295DF48}" type="presParOf" srcId="{8E37A5BD-CBE1-4379-B7A1-2547008EEE4C}" destId="{0E67B917-57F9-44AF-AA42-A8C8468ACE39}" srcOrd="10" destOrd="0" presId="urn:microsoft.com/office/officeart/2005/8/layout/cycle2"/>
    <dgm:cxn modelId="{2E85F123-24D6-43FA-95DD-67B427B2EBFD}" type="presParOf" srcId="{8E37A5BD-CBE1-4379-B7A1-2547008EEE4C}" destId="{D5FD48E3-CD96-4CFE-B47F-4E3CE5233D35}" srcOrd="11" destOrd="0" presId="urn:microsoft.com/office/officeart/2005/8/layout/cycle2"/>
    <dgm:cxn modelId="{BD8A05AA-C695-4B84-8465-7687051F4DF9}" type="presParOf" srcId="{D5FD48E3-CD96-4CFE-B47F-4E3CE5233D35}" destId="{80F3FC28-2AFE-45AB-9F80-EE8A379F187E}" srcOrd="0" destOrd="0" presId="urn:microsoft.com/office/officeart/2005/8/layout/cycle2"/>
    <dgm:cxn modelId="{54E53026-3B1D-49E9-970D-3052B451A667}" type="presParOf" srcId="{8E37A5BD-CBE1-4379-B7A1-2547008EEE4C}" destId="{A3BCE5E8-FB2B-4195-8923-751A399512D2}" srcOrd="12" destOrd="0" presId="urn:microsoft.com/office/officeart/2005/8/layout/cycle2"/>
    <dgm:cxn modelId="{8ECDC65F-B45A-4A01-948C-F6F45474B5B1}" type="presParOf" srcId="{8E37A5BD-CBE1-4379-B7A1-2547008EEE4C}" destId="{ED3AF54E-5250-44DD-8D47-952F1D13E0A9}" srcOrd="13" destOrd="0" presId="urn:microsoft.com/office/officeart/2005/8/layout/cycle2"/>
    <dgm:cxn modelId="{22A29CA0-8DDC-4046-A3D2-48B621D7F4C8}" type="presParOf" srcId="{ED3AF54E-5250-44DD-8D47-952F1D13E0A9}" destId="{A94F4DFE-A728-4B6A-82F3-67FD434BDA00}" srcOrd="0" destOrd="0" presId="urn:microsoft.com/office/officeart/2005/8/layout/cycle2"/>
    <dgm:cxn modelId="{6C503E0F-FAAB-46CC-A464-041E2CAEA325}" type="presParOf" srcId="{8E37A5BD-CBE1-4379-B7A1-2547008EEE4C}" destId="{A287E918-F623-4672-B1C6-ACFD6364CD15}" srcOrd="14" destOrd="0" presId="urn:microsoft.com/office/officeart/2005/8/layout/cycle2"/>
    <dgm:cxn modelId="{DD97E3A5-57FE-4BF3-B2CB-EC8F0F1185CD}" type="presParOf" srcId="{8E37A5BD-CBE1-4379-B7A1-2547008EEE4C}" destId="{4613A43D-A7C5-41BD-A54B-1DA8E763BD92}" srcOrd="15" destOrd="0" presId="urn:microsoft.com/office/officeart/2005/8/layout/cycle2"/>
    <dgm:cxn modelId="{7930B247-4345-48C0-9CD8-EE36639C274E}" type="presParOf" srcId="{4613A43D-A7C5-41BD-A54B-1DA8E763BD92}" destId="{52178AD7-A6E2-4063-8315-80C6EBF9888B}" srcOrd="0" destOrd="0" presId="urn:microsoft.com/office/officeart/2005/8/layout/cycle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DBAF7-AB2D-4AF1-9689-9209D8456ECB}">
      <dsp:nvSpPr>
        <dsp:cNvPr id="0" name=""/>
        <dsp:cNvSpPr/>
      </dsp:nvSpPr>
      <dsp:spPr>
        <a:xfrm>
          <a:off x="5399483" y="158"/>
          <a:ext cx="1393031" cy="139303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Presidenta Marina</a:t>
          </a:r>
          <a:endParaRPr lang="es-E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03488" y="204163"/>
        <a:ext cx="985021" cy="985021"/>
      </dsp:txXfrm>
    </dsp:sp>
    <dsp:sp modelId="{47EB9FD0-951C-4828-8D43-C1B57EBB1417}">
      <dsp:nvSpPr>
        <dsp:cNvPr id="0" name=""/>
        <dsp:cNvSpPr/>
      </dsp:nvSpPr>
      <dsp:spPr>
        <a:xfrm rot="1350000">
          <a:off x="6867323" y="857732"/>
          <a:ext cx="370046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>
        <a:off x="6871548" y="930520"/>
        <a:ext cx="259032" cy="282088"/>
      </dsp:txXfrm>
    </dsp:sp>
    <dsp:sp modelId="{33D32F93-13B2-4160-ACDA-C6C8EB8A84F3}">
      <dsp:nvSpPr>
        <dsp:cNvPr id="0" name=""/>
        <dsp:cNvSpPr/>
      </dsp:nvSpPr>
      <dsp:spPr>
        <a:xfrm>
          <a:off x="7331529" y="800438"/>
          <a:ext cx="1393031" cy="1393031"/>
        </a:xfrm>
        <a:prstGeom prst="ellipse">
          <a:avLst/>
        </a:prstGeom>
        <a:gradFill rotWithShape="0">
          <a:gsLst>
            <a:gs pos="0">
              <a:schemeClr val="accent4">
                <a:hueOff val="2735534"/>
                <a:satOff val="-2447"/>
                <a:lumOff val="-616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2735534"/>
                <a:satOff val="-2447"/>
                <a:lumOff val="-616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2735534"/>
                <a:satOff val="-2447"/>
                <a:lumOff val="-616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Tesorera Selene</a:t>
          </a:r>
          <a:endParaRPr lang="es-E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35534" y="1004443"/>
        <a:ext cx="985021" cy="985021"/>
      </dsp:txXfrm>
    </dsp:sp>
    <dsp:sp modelId="{314F2213-5C36-4CE6-9231-719B6EC39DDE}">
      <dsp:nvSpPr>
        <dsp:cNvPr id="0" name=""/>
        <dsp:cNvSpPr/>
      </dsp:nvSpPr>
      <dsp:spPr>
        <a:xfrm rot="4050000">
          <a:off x="8239154" y="2218227"/>
          <a:ext cx="370046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735534"/>
            <a:satOff val="-2447"/>
            <a:lumOff val="-61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>
        <a:off x="8273419" y="2260975"/>
        <a:ext cx="259032" cy="282088"/>
      </dsp:txXfrm>
    </dsp:sp>
    <dsp:sp modelId="{2AB30714-E958-4820-A617-D57090606892}">
      <dsp:nvSpPr>
        <dsp:cNvPr id="0" name=""/>
        <dsp:cNvSpPr/>
      </dsp:nvSpPr>
      <dsp:spPr>
        <a:xfrm>
          <a:off x="8131809" y="2732484"/>
          <a:ext cx="1393031" cy="1393031"/>
        </a:xfrm>
        <a:prstGeom prst="ellipse">
          <a:avLst/>
        </a:prstGeom>
        <a:gradFill rotWithShape="0">
          <a:gsLst>
            <a:gs pos="0">
              <a:schemeClr val="accent4">
                <a:hueOff val="5471068"/>
                <a:satOff val="-4895"/>
                <a:lumOff val="-1233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5471068"/>
                <a:satOff val="-4895"/>
                <a:lumOff val="-1233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5471068"/>
                <a:satOff val="-4895"/>
                <a:lumOff val="-1233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Secretaria Mónica</a:t>
          </a:r>
          <a:endParaRPr lang="es-E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35814" y="2936489"/>
        <a:ext cx="985021" cy="985021"/>
      </dsp:txXfrm>
    </dsp:sp>
    <dsp:sp modelId="{9251F3A9-2A4D-4F83-A3DB-A75F9CB10998}">
      <dsp:nvSpPr>
        <dsp:cNvPr id="0" name=""/>
        <dsp:cNvSpPr/>
      </dsp:nvSpPr>
      <dsp:spPr>
        <a:xfrm rot="6750000">
          <a:off x="8247170" y="4150273"/>
          <a:ext cx="370046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471068"/>
            <a:satOff val="-4895"/>
            <a:lumOff val="-123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 rot="10800000">
        <a:off x="8323919" y="4193021"/>
        <a:ext cx="259032" cy="282088"/>
      </dsp:txXfrm>
    </dsp:sp>
    <dsp:sp modelId="{85E5182A-B951-4194-B814-09F3BC7CF7C8}">
      <dsp:nvSpPr>
        <dsp:cNvPr id="0" name=""/>
        <dsp:cNvSpPr/>
      </dsp:nvSpPr>
      <dsp:spPr>
        <a:xfrm>
          <a:off x="7331529" y="4664530"/>
          <a:ext cx="1393031" cy="1393031"/>
        </a:xfrm>
        <a:prstGeom prst="ellipse">
          <a:avLst/>
        </a:prstGeom>
        <a:gradFill rotWithShape="0">
          <a:gsLst>
            <a:gs pos="0">
              <a:schemeClr val="accent4">
                <a:hueOff val="8206601"/>
                <a:satOff val="-7342"/>
                <a:lumOff val="-1849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8206601"/>
                <a:satOff val="-7342"/>
                <a:lumOff val="-1849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8206601"/>
                <a:satOff val="-7342"/>
                <a:lumOff val="-1849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Administración  Lucía</a:t>
          </a:r>
          <a:endParaRPr lang="es-E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35534" y="4868535"/>
        <a:ext cx="985021" cy="985021"/>
      </dsp:txXfrm>
    </dsp:sp>
    <dsp:sp modelId="{FB911BA7-C97C-414E-93FA-381846CB6313}">
      <dsp:nvSpPr>
        <dsp:cNvPr id="0" name=""/>
        <dsp:cNvSpPr/>
      </dsp:nvSpPr>
      <dsp:spPr>
        <a:xfrm rot="9450000">
          <a:off x="6886675" y="5522103"/>
          <a:ext cx="370046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206601"/>
            <a:satOff val="-7342"/>
            <a:lumOff val="-184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 rot="10800000">
        <a:off x="6993464" y="5594891"/>
        <a:ext cx="259032" cy="282088"/>
      </dsp:txXfrm>
    </dsp:sp>
    <dsp:sp modelId="{73D91167-6272-4FD2-980A-E8B39F618F4E}">
      <dsp:nvSpPr>
        <dsp:cNvPr id="0" name=""/>
        <dsp:cNvSpPr/>
      </dsp:nvSpPr>
      <dsp:spPr>
        <a:xfrm>
          <a:off x="5399483" y="5464810"/>
          <a:ext cx="1393031" cy="1393031"/>
        </a:xfrm>
        <a:prstGeom prst="ellipse">
          <a:avLst/>
        </a:prstGeom>
        <a:gradFill rotWithShape="0">
          <a:gsLst>
            <a:gs pos="0">
              <a:schemeClr val="accent4">
                <a:hueOff val="10942136"/>
                <a:satOff val="-9789"/>
                <a:lumOff val="-2465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10942136"/>
                <a:satOff val="-9789"/>
                <a:lumOff val="-2465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10942136"/>
                <a:satOff val="-9789"/>
                <a:lumOff val="-2465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Comercial o marketing Mario</a:t>
          </a:r>
          <a:endParaRPr lang="es-E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03488" y="5668815"/>
        <a:ext cx="985021" cy="985021"/>
      </dsp:txXfrm>
    </dsp:sp>
    <dsp:sp modelId="{EDD8D682-0E46-44DB-9807-7DEA4FD6C5F1}">
      <dsp:nvSpPr>
        <dsp:cNvPr id="0" name=""/>
        <dsp:cNvSpPr/>
      </dsp:nvSpPr>
      <dsp:spPr>
        <a:xfrm rot="12150000">
          <a:off x="4954629" y="5530119"/>
          <a:ext cx="370046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942136"/>
            <a:satOff val="-9789"/>
            <a:lumOff val="-246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 rot="10800000">
        <a:off x="5061418" y="5645391"/>
        <a:ext cx="259032" cy="282088"/>
      </dsp:txXfrm>
    </dsp:sp>
    <dsp:sp modelId="{0E67B917-57F9-44AF-AA42-A8C8468ACE39}">
      <dsp:nvSpPr>
        <dsp:cNvPr id="0" name=""/>
        <dsp:cNvSpPr/>
      </dsp:nvSpPr>
      <dsp:spPr>
        <a:xfrm>
          <a:off x="3467437" y="4664530"/>
          <a:ext cx="1393031" cy="1393031"/>
        </a:xfrm>
        <a:prstGeom prst="ellipse">
          <a:avLst/>
        </a:prstGeom>
        <a:gradFill rotWithShape="0">
          <a:gsLst>
            <a:gs pos="0">
              <a:schemeClr val="accent4">
                <a:hueOff val="13677669"/>
                <a:satOff val="-12236"/>
                <a:lumOff val="-3081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13677669"/>
                <a:satOff val="-12236"/>
                <a:lumOff val="-3081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13677669"/>
                <a:satOff val="-12236"/>
                <a:lumOff val="-3081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Compras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Sara y Jorge </a:t>
          </a:r>
          <a:endParaRPr lang="es-E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1442" y="4868535"/>
        <a:ext cx="985021" cy="985021"/>
      </dsp:txXfrm>
    </dsp:sp>
    <dsp:sp modelId="{D5FD48E3-CD96-4CFE-B47F-4E3CE5233D35}">
      <dsp:nvSpPr>
        <dsp:cNvPr id="0" name=""/>
        <dsp:cNvSpPr/>
      </dsp:nvSpPr>
      <dsp:spPr>
        <a:xfrm rot="14850000">
          <a:off x="3582798" y="4169624"/>
          <a:ext cx="370046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3677669"/>
            <a:satOff val="-12236"/>
            <a:lumOff val="-308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 rot="10800000">
        <a:off x="3659547" y="4314936"/>
        <a:ext cx="259032" cy="282088"/>
      </dsp:txXfrm>
    </dsp:sp>
    <dsp:sp modelId="{A3BCE5E8-FB2B-4195-8923-751A399512D2}">
      <dsp:nvSpPr>
        <dsp:cNvPr id="0" name=""/>
        <dsp:cNvSpPr/>
      </dsp:nvSpPr>
      <dsp:spPr>
        <a:xfrm>
          <a:off x="2667158" y="2732484"/>
          <a:ext cx="1393031" cy="1393031"/>
        </a:xfrm>
        <a:prstGeom prst="ellipse">
          <a:avLst/>
        </a:prstGeom>
        <a:gradFill rotWithShape="0">
          <a:gsLst>
            <a:gs pos="0">
              <a:schemeClr val="accent4">
                <a:hueOff val="16413203"/>
                <a:satOff val="-14684"/>
                <a:lumOff val="-369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16413203"/>
                <a:satOff val="-14684"/>
                <a:lumOff val="-369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16413203"/>
                <a:satOff val="-14684"/>
                <a:lumOff val="-369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Producción Sara</a:t>
          </a:r>
          <a:endParaRPr lang="es-E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71163" y="2936489"/>
        <a:ext cx="985021" cy="985021"/>
      </dsp:txXfrm>
    </dsp:sp>
    <dsp:sp modelId="{ED3AF54E-5250-44DD-8D47-952F1D13E0A9}">
      <dsp:nvSpPr>
        <dsp:cNvPr id="0" name=""/>
        <dsp:cNvSpPr/>
      </dsp:nvSpPr>
      <dsp:spPr>
        <a:xfrm rot="17550000">
          <a:off x="3574782" y="2237578"/>
          <a:ext cx="370046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6413203"/>
            <a:satOff val="-14684"/>
            <a:lumOff val="-369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>
        <a:off x="3609047" y="2382890"/>
        <a:ext cx="259032" cy="282088"/>
      </dsp:txXfrm>
    </dsp:sp>
    <dsp:sp modelId="{A287E918-F623-4672-B1C6-ACFD6364CD15}">
      <dsp:nvSpPr>
        <dsp:cNvPr id="0" name=""/>
        <dsp:cNvSpPr/>
      </dsp:nvSpPr>
      <dsp:spPr>
        <a:xfrm>
          <a:off x="3467437" y="800438"/>
          <a:ext cx="1393031" cy="1393031"/>
        </a:xfrm>
        <a:prstGeom prst="ellipse">
          <a:avLst/>
        </a:prstGeom>
        <a:gradFill rotWithShape="0">
          <a:gsLst>
            <a:gs pos="0">
              <a:schemeClr val="accent4">
                <a:hueOff val="19148736"/>
                <a:satOff val="-17131"/>
                <a:lumOff val="-4314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19148736"/>
                <a:satOff val="-17131"/>
                <a:lumOff val="-4314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19148736"/>
                <a:satOff val="-17131"/>
                <a:lumOff val="-4314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Comunicación Lucía</a:t>
          </a:r>
          <a:endParaRPr lang="es-E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1442" y="1004443"/>
        <a:ext cx="985021" cy="985021"/>
      </dsp:txXfrm>
    </dsp:sp>
    <dsp:sp modelId="{4613A43D-A7C5-41BD-A54B-1DA8E763BD92}">
      <dsp:nvSpPr>
        <dsp:cNvPr id="0" name=""/>
        <dsp:cNvSpPr/>
      </dsp:nvSpPr>
      <dsp:spPr>
        <a:xfrm rot="20250000">
          <a:off x="4935277" y="865748"/>
          <a:ext cx="370046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9148736"/>
            <a:satOff val="-17131"/>
            <a:lumOff val="-431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>
        <a:off x="4939502" y="981020"/>
        <a:ext cx="259032" cy="282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8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09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86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8466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601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334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48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579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43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01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89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5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91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37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11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70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AFF3CD-D089-49E6-AD1B-F548C8206EF1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C8AD5E7-C09A-4466-9A6B-1462609DC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300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51538397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" r="-86"/>
          <a:stretch/>
        </p:blipFill>
        <p:spPr>
          <a:xfrm>
            <a:off x="4774655" y="2460166"/>
            <a:ext cx="2642687" cy="193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340114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24</TotalTime>
  <Words>21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Tw Cen MT</vt:lpstr>
      <vt:lpstr>Gota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4</cp:revision>
  <dcterms:created xsi:type="dcterms:W3CDTF">2017-12-13T11:44:14Z</dcterms:created>
  <dcterms:modified xsi:type="dcterms:W3CDTF">2017-12-13T12:08:21Z</dcterms:modified>
</cp:coreProperties>
</file>