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13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38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87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16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6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99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4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14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80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0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31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DCD4BBB-E534-47A3-8F90-77FF27674768}" type="datetimeFigureOut">
              <a:rPr lang="it-IT" smtClean="0"/>
              <a:t>14/12/2017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4101C1-5436-4ED3-9CC6-623EFC9AF6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81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56403" y="2830362"/>
            <a:ext cx="3408009" cy="686503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ORGANIZATION CHART</a:t>
            </a:r>
            <a:endParaRPr lang="it-IT" sz="3600" b="1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023771" y="2121510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CHAIRPERSON:</a:t>
            </a:r>
          </a:p>
          <a:p>
            <a:pPr algn="ctr"/>
            <a:r>
              <a:rPr lang="it-IT" sz="1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ELISABETH</a:t>
            </a:r>
            <a:endParaRPr lang="it-IT" sz="1600" b="1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4900348" y="4854949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SECRETARY:</a:t>
            </a:r>
          </a:p>
          <a:p>
            <a:pPr algn="ctr"/>
            <a:r>
              <a:rPr lang="it-IT" sz="1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CHIARA</a:t>
            </a:r>
            <a:endParaRPr lang="it-IT" sz="1600" b="1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2246330" y="4186208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TREASURER:</a:t>
            </a:r>
          </a:p>
          <a:p>
            <a:pPr algn="ctr"/>
            <a:r>
              <a:rPr lang="it-IT" sz="16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DELFIO</a:t>
            </a:r>
            <a:endParaRPr lang="it-IT" sz="1600" b="1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29" name="Ovale 28"/>
          <p:cNvSpPr/>
          <p:nvPr/>
        </p:nvSpPr>
        <p:spPr>
          <a:xfrm>
            <a:off x="7839337" y="2121511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PRODUCTION CO-ORDINATORS:</a:t>
            </a:r>
          </a:p>
          <a:p>
            <a:pPr algn="ctr"/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DOMENICA AND MELANIA</a:t>
            </a:r>
          </a:p>
        </p:txBody>
      </p:sp>
      <p:sp>
        <p:nvSpPr>
          <p:cNvPr id="30" name="Ovale 29"/>
          <p:cNvSpPr/>
          <p:nvPr/>
        </p:nvSpPr>
        <p:spPr>
          <a:xfrm>
            <a:off x="3563079" y="374598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MARKETING AND COMUNICATION CO-ORDINATORS:</a:t>
            </a:r>
          </a:p>
          <a:p>
            <a:pPr algn="ctr"/>
            <a:r>
              <a:rPr lang="it-IT" sz="1480" b="1" smtClean="0">
                <a:solidFill>
                  <a:srgbClr val="FFFF00"/>
                </a:solidFill>
                <a:latin typeface="Footlight MT Light" panose="0204060206030A020304" pitchFamily="18" charset="0"/>
              </a:rPr>
              <a:t>ORAZIO M. AND </a:t>
            </a:r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ORAZIO G.</a:t>
            </a:r>
            <a:endParaRPr lang="it-IT" sz="1480" b="1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247180" y="374598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ACCOUNTING </a:t>
            </a:r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CO-ORDINATORS:</a:t>
            </a:r>
            <a:endParaRPr lang="it-IT" sz="1480" b="1" dirty="0" smtClean="0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 algn="ctr"/>
            <a:r>
              <a:rPr lang="it-IT" sz="148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EMANUELE AND GABRIELE</a:t>
            </a:r>
          </a:p>
        </p:txBody>
      </p:sp>
      <p:sp>
        <p:nvSpPr>
          <p:cNvPr id="32" name="Ovale 31"/>
          <p:cNvSpPr/>
          <p:nvPr/>
        </p:nvSpPr>
        <p:spPr>
          <a:xfrm>
            <a:off x="7509482" y="4186208"/>
            <a:ext cx="2320120" cy="1746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EXPORT SALES CO-ORDINATOR:</a:t>
            </a:r>
          </a:p>
          <a:p>
            <a:pPr algn="ctr"/>
            <a:r>
              <a:rPr lang="it-IT" sz="1500" b="1" dirty="0" smtClean="0">
                <a:solidFill>
                  <a:srgbClr val="FFFF00"/>
                </a:solidFill>
                <a:latin typeface="Footlight MT Light" panose="0204060206030A020304" pitchFamily="18" charset="0"/>
              </a:rPr>
              <a:t>ALESSIA</a:t>
            </a:r>
          </a:p>
        </p:txBody>
      </p:sp>
    </p:spTree>
    <p:extLst>
      <p:ext uri="{BB962C8B-B14F-4D97-AF65-F5344CB8AC3E}">
        <p14:creationId xmlns:p14="http://schemas.microsoft.com/office/powerpoint/2010/main" val="32534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64</TotalTime>
  <Words>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Corbel</vt:lpstr>
      <vt:lpstr>Footlight MT Light</vt:lpstr>
      <vt:lpstr>Base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13</cp:revision>
  <dcterms:created xsi:type="dcterms:W3CDTF">2017-12-12T15:51:45Z</dcterms:created>
  <dcterms:modified xsi:type="dcterms:W3CDTF">2017-12-14T14:43:53Z</dcterms:modified>
</cp:coreProperties>
</file>