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2DA"/>
    <a:srgbClr val="3F4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565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370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77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123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532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81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3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576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9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715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781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BC46-373B-4DD3-AE55-384699528711}" type="datetimeFigureOut">
              <a:rPr lang="it-IT" smtClean="0"/>
              <a:t>13/12/2017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B2F3-138B-4E72-AE05-B0AC2425E02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62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C:\Users\govanni\Downloads\IMG-20171212-WA0209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1928" y="1908026"/>
            <a:ext cx="7437541" cy="446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e 3"/>
          <p:cNvSpPr/>
          <p:nvPr/>
        </p:nvSpPr>
        <p:spPr>
          <a:xfrm>
            <a:off x="3181778" y="2584487"/>
            <a:ext cx="2736304" cy="137663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2000" b="1" i="1" dirty="0" err="1" smtClean="0">
                <a:solidFill>
                  <a:srgbClr val="FF0000"/>
                </a:solidFill>
              </a:rPr>
              <a:t>Chairperson</a:t>
            </a:r>
            <a:r>
              <a:rPr lang="it-IT" sz="2000" b="1" i="1" dirty="0" smtClean="0">
                <a:solidFill>
                  <a:srgbClr val="FF0000"/>
                </a:solidFill>
              </a:rPr>
              <a:t>: </a:t>
            </a:r>
            <a:r>
              <a:rPr lang="it-IT" sz="2000" b="1" i="1" dirty="0" smtClean="0">
                <a:solidFill>
                  <a:schemeClr val="tx2"/>
                </a:solidFill>
              </a:rPr>
              <a:t>Monica Di Perna</a:t>
            </a:r>
            <a:endParaRPr lang="it-IT" sz="2000" b="1" i="1" dirty="0">
              <a:solidFill>
                <a:schemeClr val="tx2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214641" y="296098"/>
            <a:ext cx="2843808" cy="14723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2400" b="1" i="1" dirty="0" err="1" smtClean="0">
                <a:solidFill>
                  <a:srgbClr val="FF0000"/>
                </a:solidFill>
              </a:rPr>
              <a:t>Secretary</a:t>
            </a:r>
            <a:r>
              <a:rPr lang="it-IT" sz="2400" b="1" i="1" dirty="0" smtClean="0">
                <a:solidFill>
                  <a:srgbClr val="FF0000"/>
                </a:solidFill>
              </a:rPr>
              <a:t>: </a:t>
            </a:r>
            <a:r>
              <a:rPr lang="it-IT" sz="2000" b="1" i="1" dirty="0" smtClean="0">
                <a:solidFill>
                  <a:schemeClr val="tx2"/>
                </a:solidFill>
              </a:rPr>
              <a:t>Rebecca </a:t>
            </a:r>
            <a:r>
              <a:rPr lang="it-IT" sz="2000" b="1" i="1" dirty="0" err="1" smtClean="0">
                <a:solidFill>
                  <a:schemeClr val="tx2"/>
                </a:solidFill>
              </a:rPr>
              <a:t>Calcaterra</a:t>
            </a:r>
            <a:endParaRPr lang="it-IT" sz="2000" b="1" i="1" dirty="0">
              <a:solidFill>
                <a:schemeClr val="tx2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128571" y="323248"/>
            <a:ext cx="2696546" cy="145471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2000" b="1" i="1" dirty="0" err="1" smtClean="0">
                <a:solidFill>
                  <a:srgbClr val="FF0000"/>
                </a:solidFill>
              </a:rPr>
              <a:t>Treasurer</a:t>
            </a:r>
            <a:r>
              <a:rPr lang="it-IT" sz="2000" b="1" i="1" dirty="0" smtClean="0">
                <a:solidFill>
                  <a:srgbClr val="FF0000"/>
                </a:solidFill>
              </a:rPr>
              <a:t>: </a:t>
            </a:r>
            <a:r>
              <a:rPr lang="it-IT" sz="2000" b="1" i="1" dirty="0" smtClean="0">
                <a:solidFill>
                  <a:schemeClr val="tx2"/>
                </a:solidFill>
              </a:rPr>
              <a:t>Clarissa Pappalardo</a:t>
            </a:r>
            <a:endParaRPr lang="it-IT" sz="2000" b="1" i="1" dirty="0">
              <a:solidFill>
                <a:schemeClr val="tx2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059832" y="323248"/>
            <a:ext cx="2952328" cy="1443921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it-IT" dirty="0" smtClean="0">
              <a:solidFill>
                <a:srgbClr val="002060"/>
              </a:solidFill>
            </a:endParaRPr>
          </a:p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Production co-</a:t>
            </a:r>
            <a:r>
              <a:rPr lang="it-IT" b="1" i="1" dirty="0" err="1" smtClean="0">
                <a:solidFill>
                  <a:srgbClr val="FF0000"/>
                </a:solidFill>
              </a:rPr>
              <a:t>ordinators</a:t>
            </a:r>
            <a:r>
              <a:rPr lang="it-IT" b="1" i="1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Gaia </a:t>
            </a:r>
            <a:r>
              <a:rPr lang="it-IT" b="1" i="1" dirty="0" smtClean="0">
                <a:solidFill>
                  <a:schemeClr val="tx2"/>
                </a:solidFill>
              </a:rPr>
              <a:t>Venuto, Stefano </a:t>
            </a:r>
            <a:r>
              <a:rPr lang="it-IT" b="1" i="1" dirty="0" err="1" smtClean="0">
                <a:solidFill>
                  <a:schemeClr val="tx2"/>
                </a:solidFill>
              </a:rPr>
              <a:t>Virgolini</a:t>
            </a:r>
            <a:endParaRPr lang="it-IT" b="1" i="1" dirty="0" smtClean="0">
              <a:solidFill>
                <a:schemeClr val="tx2"/>
              </a:solidFill>
            </a:endParaRPr>
          </a:p>
          <a:p>
            <a:pPr algn="ctr"/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0" y="4877545"/>
            <a:ext cx="3059832" cy="151495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b="1" i="1" dirty="0" smtClean="0">
                <a:solidFill>
                  <a:srgbClr val="FF0000"/>
                </a:solidFill>
              </a:rPr>
              <a:t>Marketing/</a:t>
            </a:r>
            <a:r>
              <a:rPr lang="it-IT" b="1" i="1" dirty="0" err="1" smtClean="0">
                <a:solidFill>
                  <a:srgbClr val="FF0000"/>
                </a:solidFill>
              </a:rPr>
              <a:t>Communication</a:t>
            </a:r>
            <a:r>
              <a:rPr lang="it-IT" b="1" i="1" dirty="0" smtClean="0">
                <a:solidFill>
                  <a:srgbClr val="FF0000"/>
                </a:solidFill>
              </a:rPr>
              <a:t> co-ordinator: </a:t>
            </a:r>
            <a:r>
              <a:rPr lang="it-IT" b="1" i="1" dirty="0" smtClean="0">
                <a:solidFill>
                  <a:schemeClr val="tx2"/>
                </a:solidFill>
              </a:rPr>
              <a:t>Noemi Furnari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3153910" y="4861204"/>
            <a:ext cx="2858250" cy="152065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1900" b="1" i="1" dirty="0" smtClean="0">
                <a:solidFill>
                  <a:srgbClr val="FF0000"/>
                </a:solidFill>
              </a:rPr>
              <a:t>Accounting co-ordinator: </a:t>
            </a:r>
            <a:r>
              <a:rPr lang="it-IT" sz="1900" b="1" i="1" dirty="0" smtClean="0">
                <a:solidFill>
                  <a:schemeClr val="tx2"/>
                </a:solidFill>
              </a:rPr>
              <a:t>Rachele Seminara</a:t>
            </a:r>
            <a:endParaRPr lang="it-IT" sz="1900" b="1" i="1" dirty="0">
              <a:solidFill>
                <a:schemeClr val="tx2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6253017" y="4871849"/>
            <a:ext cx="2736304" cy="1520653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1900" b="1" i="1" dirty="0" smtClean="0">
                <a:solidFill>
                  <a:srgbClr val="FF0000"/>
                </a:solidFill>
              </a:rPr>
              <a:t>Export sales co-ordinator: </a:t>
            </a:r>
            <a:r>
              <a:rPr lang="it-IT" sz="1900" b="1" i="1" dirty="0" smtClean="0">
                <a:solidFill>
                  <a:schemeClr val="tx2"/>
                </a:solidFill>
              </a:rPr>
              <a:t>Serena Messina</a:t>
            </a:r>
            <a:endParaRPr lang="it-IT" sz="1900" b="1" i="1" dirty="0">
              <a:solidFill>
                <a:schemeClr val="tx2"/>
              </a:solidFill>
            </a:endParaRPr>
          </a:p>
        </p:txBody>
      </p:sp>
      <p:cxnSp>
        <p:nvCxnSpPr>
          <p:cNvPr id="18" name="Connettore 1 17"/>
          <p:cNvCxnSpPr>
            <a:stCxn id="7" idx="4"/>
            <a:endCxn id="4" idx="0"/>
          </p:cNvCxnSpPr>
          <p:nvPr/>
        </p:nvCxnSpPr>
        <p:spPr>
          <a:xfrm>
            <a:off x="4535996" y="1767169"/>
            <a:ext cx="13934" cy="817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2"/>
          <p:cNvCxnSpPr>
            <a:stCxn id="6" idx="4"/>
          </p:cNvCxnSpPr>
          <p:nvPr/>
        </p:nvCxnSpPr>
        <p:spPr>
          <a:xfrm>
            <a:off x="1476844" y="1777965"/>
            <a:ext cx="1777712" cy="1290995"/>
          </a:xfrm>
          <a:prstGeom prst="line">
            <a:avLst/>
          </a:prstGeom>
          <a:ln w="12700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4" idx="6"/>
            <a:endCxn id="5" idx="4"/>
          </p:cNvCxnSpPr>
          <p:nvPr/>
        </p:nvCxnSpPr>
        <p:spPr>
          <a:xfrm flipV="1">
            <a:off x="5918082" y="1768445"/>
            <a:ext cx="1718463" cy="1504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4" idx="3"/>
            <a:endCxn id="8" idx="0"/>
          </p:cNvCxnSpPr>
          <p:nvPr/>
        </p:nvCxnSpPr>
        <p:spPr>
          <a:xfrm flipH="1">
            <a:off x="1529916" y="3759520"/>
            <a:ext cx="2052584" cy="1118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4" idx="4"/>
            <a:endCxn id="9" idx="0"/>
          </p:cNvCxnSpPr>
          <p:nvPr/>
        </p:nvCxnSpPr>
        <p:spPr>
          <a:xfrm>
            <a:off x="4549930" y="3961124"/>
            <a:ext cx="33105" cy="90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4" idx="5"/>
            <a:endCxn id="10" idx="0"/>
          </p:cNvCxnSpPr>
          <p:nvPr/>
        </p:nvCxnSpPr>
        <p:spPr>
          <a:xfrm>
            <a:off x="5517360" y="3759520"/>
            <a:ext cx="2103809" cy="1112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6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giovanni</cp:lastModifiedBy>
  <cp:revision>16</cp:revision>
  <dcterms:created xsi:type="dcterms:W3CDTF">2017-12-12T16:35:33Z</dcterms:created>
  <dcterms:modified xsi:type="dcterms:W3CDTF">2017-12-13T21:20:46Z</dcterms:modified>
</cp:coreProperties>
</file>