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sldIdLst>
    <p:sldId id="256" r:id="rId2"/>
    <p:sldId id="257" r:id="rId3"/>
    <p:sldId id="258" r:id="rId4"/>
    <p:sldId id="261" r:id="rId5"/>
    <p:sldId id="266" r:id="rId6"/>
    <p:sldId id="267" r:id="rId7"/>
    <p:sldId id="268" r:id="rId8"/>
    <p:sldId id="269" r:id="rId9"/>
    <p:sldId id="272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cicciogiamp1992@gmail.com" userId="c3146d6bbafaf9c7" providerId="LiveId" clId="{DEE34B42-AC89-4C44-898B-5F284A5F9B79}"/>
    <pc:docChg chg="custSel addSld delSld modSld">
      <pc:chgData name="valecicciogiamp1992@gmail.com" userId="c3146d6bbafaf9c7" providerId="LiveId" clId="{DEE34B42-AC89-4C44-898B-5F284A5F9B79}" dt="2018-04-17T12:49:49.609" v="312" actId="20577"/>
      <pc:docMkLst>
        <pc:docMk/>
      </pc:docMkLst>
      <pc:sldChg chg="addSp delSp modSp">
        <pc:chgData name="valecicciogiamp1992@gmail.com" userId="c3146d6bbafaf9c7" providerId="LiveId" clId="{DEE34B42-AC89-4C44-898B-5F284A5F9B79}" dt="2018-04-16T18:58:06.649" v="59" actId="20577"/>
        <pc:sldMkLst>
          <pc:docMk/>
          <pc:sldMk cId="3300479388" sldId="257"/>
        </pc:sldMkLst>
        <pc:spChg chg="mod">
          <ac:chgData name="valecicciogiamp1992@gmail.com" userId="c3146d6bbafaf9c7" providerId="LiveId" clId="{DEE34B42-AC89-4C44-898B-5F284A5F9B79}" dt="2018-04-16T18:58:06.649" v="59" actId="20577"/>
          <ac:spMkLst>
            <pc:docMk/>
            <pc:sldMk cId="3300479388" sldId="257"/>
            <ac:spMk id="13" creationId="{80726EC4-DAB7-3446-8854-9D1E451C8A45}"/>
          </ac:spMkLst>
        </pc:spChg>
        <pc:picChg chg="add del mod">
          <ac:chgData name="valecicciogiamp1992@gmail.com" userId="c3146d6bbafaf9c7" providerId="LiveId" clId="{DEE34B42-AC89-4C44-898B-5F284A5F9B79}" dt="2018-04-16T18:57:24.644" v="38" actId="21"/>
          <ac:picMkLst>
            <pc:docMk/>
            <pc:sldMk cId="3300479388" sldId="257"/>
            <ac:picMk id="2" creationId="{9B4B02AA-F1EA-9A43-ACF1-B36756E3994B}"/>
          </ac:picMkLst>
        </pc:picChg>
        <pc:picChg chg="del">
          <ac:chgData name="valecicciogiamp1992@gmail.com" userId="c3146d6bbafaf9c7" providerId="LiveId" clId="{DEE34B42-AC89-4C44-898B-5F284A5F9B79}" dt="2018-04-16T18:52:19.917" v="0" actId="21"/>
          <ac:picMkLst>
            <pc:docMk/>
            <pc:sldMk cId="3300479388" sldId="257"/>
            <ac:picMk id="4" creationId="{4556E3BD-7FDD-DA42-A750-E7600F442476}"/>
          </ac:picMkLst>
        </pc:picChg>
        <pc:picChg chg="add mod">
          <ac:chgData name="valecicciogiamp1992@gmail.com" userId="c3146d6bbafaf9c7" providerId="LiveId" clId="{DEE34B42-AC89-4C44-898B-5F284A5F9B79}" dt="2018-04-16T18:57:39.981" v="42" actId="1076"/>
          <ac:picMkLst>
            <pc:docMk/>
            <pc:sldMk cId="3300479388" sldId="257"/>
            <ac:picMk id="5" creationId="{7A54FFF0-6877-5D4F-A62E-8F5A248B8296}"/>
          </ac:picMkLst>
        </pc:picChg>
      </pc:sldChg>
      <pc:sldChg chg="addSp delSp modSp">
        <pc:chgData name="valecicciogiamp1992@gmail.com" userId="c3146d6bbafaf9c7" providerId="LiveId" clId="{DEE34B42-AC89-4C44-898B-5F284A5F9B79}" dt="2018-04-16T18:54:43.145" v="22" actId="14100"/>
        <pc:sldMkLst>
          <pc:docMk/>
          <pc:sldMk cId="3186561591" sldId="258"/>
        </pc:sldMkLst>
        <pc:spChg chg="add del mod">
          <ac:chgData name="valecicciogiamp1992@gmail.com" userId="c3146d6bbafaf9c7" providerId="LiveId" clId="{DEE34B42-AC89-4C44-898B-5F284A5F9B79}" dt="2018-04-16T18:54:34.722" v="17" actId="931"/>
          <ac:spMkLst>
            <pc:docMk/>
            <pc:sldMk cId="3186561591" sldId="258"/>
            <ac:spMk id="4" creationId="{ABBE4200-0F38-954F-991B-AA37D34688A2}"/>
          </ac:spMkLst>
        </pc:spChg>
        <pc:picChg chg="add mod ord">
          <ac:chgData name="valecicciogiamp1992@gmail.com" userId="c3146d6bbafaf9c7" providerId="LiveId" clId="{DEE34B42-AC89-4C44-898B-5F284A5F9B79}" dt="2018-04-16T18:54:43.145" v="22" actId="14100"/>
          <ac:picMkLst>
            <pc:docMk/>
            <pc:sldMk cId="3186561591" sldId="258"/>
            <ac:picMk id="5" creationId="{59B4063D-EBB7-1C42-95AE-EBC17BED9F44}"/>
          </ac:picMkLst>
        </pc:picChg>
        <pc:picChg chg="del">
          <ac:chgData name="valecicciogiamp1992@gmail.com" userId="c3146d6bbafaf9c7" providerId="LiveId" clId="{DEE34B42-AC89-4C44-898B-5F284A5F9B79}" dt="2018-04-16T18:54:11.281" v="16" actId="21"/>
          <ac:picMkLst>
            <pc:docMk/>
            <pc:sldMk cId="3186561591" sldId="258"/>
            <ac:picMk id="8" creationId="{B6A53A25-930B-6747-A753-5508029C703C}"/>
          </ac:picMkLst>
        </pc:picChg>
      </pc:sldChg>
      <pc:sldChg chg="del">
        <pc:chgData name="valecicciogiamp1992@gmail.com" userId="c3146d6bbafaf9c7" providerId="LiveId" clId="{DEE34B42-AC89-4C44-898B-5F284A5F9B79}" dt="2018-04-16T20:49:04.334" v="291" actId="2696"/>
        <pc:sldMkLst>
          <pc:docMk/>
          <pc:sldMk cId="3671000532" sldId="259"/>
        </pc:sldMkLst>
      </pc:sldChg>
      <pc:sldChg chg="addSp delSp modSp">
        <pc:chgData name="valecicciogiamp1992@gmail.com" userId="c3146d6bbafaf9c7" providerId="LiveId" clId="{DEE34B42-AC89-4C44-898B-5F284A5F9B79}" dt="2018-04-16T18:59:33.308" v="69" actId="1076"/>
        <pc:sldMkLst>
          <pc:docMk/>
          <pc:sldMk cId="3161248294" sldId="261"/>
        </pc:sldMkLst>
        <pc:spChg chg="add del mod">
          <ac:chgData name="valecicciogiamp1992@gmail.com" userId="c3146d6bbafaf9c7" providerId="LiveId" clId="{DEE34B42-AC89-4C44-898B-5F284A5F9B79}" dt="2018-04-16T18:55:57.264" v="30" actId="931"/>
          <ac:spMkLst>
            <pc:docMk/>
            <pc:sldMk cId="3161248294" sldId="261"/>
            <ac:spMk id="4" creationId="{B32F3DE7-0EC9-364F-B8EB-C000A9692867}"/>
          </ac:spMkLst>
        </pc:spChg>
        <pc:spChg chg="mod">
          <ac:chgData name="valecicciogiamp1992@gmail.com" userId="c3146d6bbafaf9c7" providerId="LiveId" clId="{DEE34B42-AC89-4C44-898B-5F284A5F9B79}" dt="2018-04-16T18:55:02.675" v="28" actId="20577"/>
          <ac:spMkLst>
            <pc:docMk/>
            <pc:sldMk cId="3161248294" sldId="261"/>
            <ac:spMk id="10" creationId="{EB06BECF-E04B-E34B-8180-69F22716F92C}"/>
          </ac:spMkLst>
        </pc:spChg>
        <pc:picChg chg="del">
          <ac:chgData name="valecicciogiamp1992@gmail.com" userId="c3146d6bbafaf9c7" providerId="LiveId" clId="{DEE34B42-AC89-4C44-898B-5F284A5F9B79}" dt="2018-04-16T18:55:09.383" v="29" actId="21"/>
          <ac:picMkLst>
            <pc:docMk/>
            <pc:sldMk cId="3161248294" sldId="261"/>
            <ac:picMk id="5" creationId="{363BF0EC-0B95-2B4C-8826-C7B4995E8F2C}"/>
          </ac:picMkLst>
        </pc:picChg>
        <pc:picChg chg="add mod ord">
          <ac:chgData name="valecicciogiamp1992@gmail.com" userId="c3146d6bbafaf9c7" providerId="LiveId" clId="{DEE34B42-AC89-4C44-898B-5F284A5F9B79}" dt="2018-04-16T18:58:17.885" v="60" actId="14100"/>
          <ac:picMkLst>
            <pc:docMk/>
            <pc:sldMk cId="3161248294" sldId="261"/>
            <ac:picMk id="6" creationId="{CE95F05A-D855-6341-8934-87C90FDF439C}"/>
          </ac:picMkLst>
        </pc:picChg>
        <pc:picChg chg="add del mod">
          <ac:chgData name="valecicciogiamp1992@gmail.com" userId="c3146d6bbafaf9c7" providerId="LiveId" clId="{DEE34B42-AC89-4C44-898B-5F284A5F9B79}" dt="2018-04-16T18:59:05.335" v="65" actId="21"/>
          <ac:picMkLst>
            <pc:docMk/>
            <pc:sldMk cId="3161248294" sldId="261"/>
            <ac:picMk id="9" creationId="{A048275E-12BF-4E40-A0CE-3649B4FB3055}"/>
          </ac:picMkLst>
        </pc:picChg>
        <pc:picChg chg="add mod">
          <ac:chgData name="valecicciogiamp1992@gmail.com" userId="c3146d6bbafaf9c7" providerId="LiveId" clId="{DEE34B42-AC89-4C44-898B-5F284A5F9B79}" dt="2018-04-16T18:59:33.308" v="69" actId="1076"/>
          <ac:picMkLst>
            <pc:docMk/>
            <pc:sldMk cId="3161248294" sldId="261"/>
            <ac:picMk id="12" creationId="{FD075608-9C56-224E-9BAB-BB2692660B6C}"/>
          </ac:picMkLst>
        </pc:picChg>
      </pc:sldChg>
      <pc:sldChg chg="del">
        <pc:chgData name="valecicciogiamp1992@gmail.com" userId="c3146d6bbafaf9c7" providerId="LiveId" clId="{DEE34B42-AC89-4C44-898B-5F284A5F9B79}" dt="2018-04-16T20:49:10.356" v="292" actId="2696"/>
        <pc:sldMkLst>
          <pc:docMk/>
          <pc:sldMk cId="2624586499" sldId="265"/>
        </pc:sldMkLst>
      </pc:sldChg>
      <pc:sldChg chg="addSp delSp modSp">
        <pc:chgData name="valecicciogiamp1992@gmail.com" userId="c3146d6bbafaf9c7" providerId="LiveId" clId="{DEE34B42-AC89-4C44-898B-5F284A5F9B79}" dt="2018-04-16T19:09:52.387" v="202" actId="20577"/>
        <pc:sldMkLst>
          <pc:docMk/>
          <pc:sldMk cId="1100403750" sldId="266"/>
        </pc:sldMkLst>
        <pc:spChg chg="mod">
          <ac:chgData name="valecicciogiamp1992@gmail.com" userId="c3146d6bbafaf9c7" providerId="LiveId" clId="{DEE34B42-AC89-4C44-898B-5F284A5F9B79}" dt="2018-04-16T19:02:53.719" v="163" actId="20577"/>
          <ac:spMkLst>
            <pc:docMk/>
            <pc:sldMk cId="1100403750" sldId="266"/>
            <ac:spMk id="2" creationId="{993BCA03-B9F8-7D4E-8B37-AFD20004DC11}"/>
          </ac:spMkLst>
        </pc:spChg>
        <pc:spChg chg="del">
          <ac:chgData name="valecicciogiamp1992@gmail.com" userId="c3146d6bbafaf9c7" providerId="LiveId" clId="{DEE34B42-AC89-4C44-898B-5F284A5F9B79}" dt="2018-04-16T19:07:39.643" v="167" actId="21"/>
          <ac:spMkLst>
            <pc:docMk/>
            <pc:sldMk cId="1100403750" sldId="266"/>
            <ac:spMk id="3" creationId="{730D577B-7C52-5B49-A9D0-BFD4E1AA4104}"/>
          </ac:spMkLst>
        </pc:spChg>
        <pc:spChg chg="add mod">
          <ac:chgData name="valecicciogiamp1992@gmail.com" userId="c3146d6bbafaf9c7" providerId="LiveId" clId="{DEE34B42-AC89-4C44-898B-5F284A5F9B79}" dt="2018-04-16T19:09:17.209" v="179" actId="14100"/>
          <ac:spMkLst>
            <pc:docMk/>
            <pc:sldMk cId="1100403750" sldId="266"/>
            <ac:spMk id="8" creationId="{F913C2CD-147E-E745-8109-87D0A37E3256}"/>
          </ac:spMkLst>
        </pc:spChg>
        <pc:spChg chg="mod">
          <ac:chgData name="valecicciogiamp1992@gmail.com" userId="c3146d6bbafaf9c7" providerId="LiveId" clId="{DEE34B42-AC89-4C44-898B-5F284A5F9B79}" dt="2018-04-16T19:09:52.387" v="202" actId="20577"/>
          <ac:spMkLst>
            <pc:docMk/>
            <pc:sldMk cId="1100403750" sldId="266"/>
            <ac:spMk id="11" creationId="{C6FCE4B9-4639-AA4F-BD89-43F726AC1ACC}"/>
          </ac:spMkLst>
        </pc:spChg>
        <pc:picChg chg="del">
          <ac:chgData name="valecicciogiamp1992@gmail.com" userId="c3146d6bbafaf9c7" providerId="LiveId" clId="{DEE34B42-AC89-4C44-898B-5F284A5F9B79}" dt="2018-04-16T19:02:03.787" v="106" actId="21"/>
          <ac:picMkLst>
            <pc:docMk/>
            <pc:sldMk cId="1100403750" sldId="266"/>
            <ac:picMk id="4" creationId="{00000000-0000-0000-0000-000000000000}"/>
          </ac:picMkLst>
        </pc:picChg>
        <pc:picChg chg="add mod">
          <ac:chgData name="valecicciogiamp1992@gmail.com" userId="c3146d6bbafaf9c7" providerId="LiveId" clId="{DEE34B42-AC89-4C44-898B-5F284A5F9B79}" dt="2018-04-16T19:03:12.448" v="166" actId="1076"/>
          <ac:picMkLst>
            <pc:docMk/>
            <pc:sldMk cId="1100403750" sldId="266"/>
            <ac:picMk id="5" creationId="{E0290A0E-0342-184A-89A7-EE8E2FB32181}"/>
          </ac:picMkLst>
        </pc:picChg>
      </pc:sldChg>
      <pc:sldChg chg="addSp delSp modSp">
        <pc:chgData name="valecicciogiamp1992@gmail.com" userId="c3146d6bbafaf9c7" providerId="LiveId" clId="{DEE34B42-AC89-4C44-898B-5F284A5F9B79}" dt="2018-04-17T12:49:49.609" v="312" actId="20577"/>
        <pc:sldMkLst>
          <pc:docMk/>
          <pc:sldMk cId="4011598081" sldId="267"/>
        </pc:sldMkLst>
        <pc:spChg chg="del">
          <ac:chgData name="valecicciogiamp1992@gmail.com" userId="c3146d6bbafaf9c7" providerId="LiveId" clId="{DEE34B42-AC89-4C44-898B-5F284A5F9B79}" dt="2018-04-16T19:10:28.507" v="204" actId="478"/>
          <ac:spMkLst>
            <pc:docMk/>
            <pc:sldMk cId="4011598081" sldId="267"/>
            <ac:spMk id="2" creationId="{00000000-0000-0000-0000-000000000000}"/>
          </ac:spMkLst>
        </pc:spChg>
        <pc:spChg chg="del">
          <ac:chgData name="valecicciogiamp1992@gmail.com" userId="c3146d6bbafaf9c7" providerId="LiveId" clId="{DEE34B42-AC89-4C44-898B-5F284A5F9B79}" dt="2018-04-16T19:10:30.898" v="205" actId="478"/>
          <ac:spMkLst>
            <pc:docMk/>
            <pc:sldMk cId="4011598081" sldId="267"/>
            <ac:spMk id="3" creationId="{00000000-0000-0000-0000-000000000000}"/>
          </ac:spMkLst>
        </pc:spChg>
        <pc:spChg chg="mod">
          <ac:chgData name="valecicciogiamp1992@gmail.com" userId="c3146d6bbafaf9c7" providerId="LiveId" clId="{DEE34B42-AC89-4C44-898B-5F284A5F9B79}" dt="2018-04-17T12:49:49.609" v="312" actId="20577"/>
          <ac:spMkLst>
            <pc:docMk/>
            <pc:sldMk cId="4011598081" sldId="267"/>
            <ac:spMk id="5" creationId="{00000000-0000-0000-0000-000000000000}"/>
          </ac:spMkLst>
        </pc:spChg>
        <pc:spChg chg="add mod">
          <ac:chgData name="valecicciogiamp1992@gmail.com" userId="c3146d6bbafaf9c7" providerId="LiveId" clId="{DEE34B42-AC89-4C44-898B-5F284A5F9B79}" dt="2018-04-16T19:11:44.190" v="265" actId="20577"/>
          <ac:spMkLst>
            <pc:docMk/>
            <pc:sldMk cId="4011598081" sldId="267"/>
            <ac:spMk id="6" creationId="{BF963537-2320-7B45-8F78-417335410C3B}"/>
          </ac:spMkLst>
        </pc:spChg>
        <pc:spChg chg="add mod">
          <ac:chgData name="valecicciogiamp1992@gmail.com" userId="c3146d6bbafaf9c7" providerId="LiveId" clId="{DEE34B42-AC89-4C44-898B-5F284A5F9B79}" dt="2018-04-16T19:15:26.255" v="290" actId="1076"/>
          <ac:spMkLst>
            <pc:docMk/>
            <pc:sldMk cId="4011598081" sldId="267"/>
            <ac:spMk id="11" creationId="{C04FA2D3-C06C-6D44-89F0-3580CE974C87}"/>
          </ac:spMkLst>
        </pc:spChg>
        <pc:picChg chg="add mod">
          <ac:chgData name="valecicciogiamp1992@gmail.com" userId="c3146d6bbafaf9c7" providerId="LiveId" clId="{DEE34B42-AC89-4C44-898B-5F284A5F9B79}" dt="2018-04-17T12:49:13.420" v="298" actId="14100"/>
          <ac:picMkLst>
            <pc:docMk/>
            <pc:sldMk cId="4011598081" sldId="267"/>
            <ac:picMk id="2" creationId="{C443EE31-349C-A24F-90DC-27BAC6F2A2A8}"/>
          </ac:picMkLst>
        </pc:picChg>
        <pc:picChg chg="del">
          <ac:chgData name="valecicciogiamp1992@gmail.com" userId="c3146d6bbafaf9c7" providerId="LiveId" clId="{DEE34B42-AC89-4C44-898B-5F284A5F9B79}" dt="2018-04-16T19:10:25.153" v="203" actId="21"/>
          <ac:picMkLst>
            <pc:docMk/>
            <pc:sldMk cId="4011598081" sldId="267"/>
            <ac:picMk id="4" creationId="{00000000-0000-0000-0000-000000000000}"/>
          </ac:picMkLst>
        </pc:picChg>
        <pc:picChg chg="add del mod">
          <ac:chgData name="valecicciogiamp1992@gmail.com" userId="c3146d6bbafaf9c7" providerId="LiveId" clId="{DEE34B42-AC89-4C44-898B-5F284A5F9B79}" dt="2018-04-17T12:48:46.359" v="293" actId="478"/>
          <ac:picMkLst>
            <pc:docMk/>
            <pc:sldMk cId="4011598081" sldId="267"/>
            <ac:picMk id="7" creationId="{FC8C9772-FD30-5D4E-BDF2-B62601D5AB62}"/>
          </ac:picMkLst>
        </pc:picChg>
        <pc:picChg chg="add del mod">
          <ac:chgData name="valecicciogiamp1992@gmail.com" userId="c3146d6bbafaf9c7" providerId="LiveId" clId="{DEE34B42-AC89-4C44-898B-5F284A5F9B79}" dt="2018-04-17T12:48:48.613" v="294" actId="478"/>
          <ac:picMkLst>
            <pc:docMk/>
            <pc:sldMk cId="4011598081" sldId="267"/>
            <ac:picMk id="9" creationId="{9E72B27D-A2D0-EF41-B6A6-9B566FEF15FA}"/>
          </ac:picMkLst>
        </pc:picChg>
      </pc:sldChg>
      <pc:sldChg chg="addSp delSp modSp">
        <pc:chgData name="valecicciogiamp1992@gmail.com" userId="c3146d6bbafaf9c7" providerId="LiveId" clId="{DEE34B42-AC89-4C44-898B-5F284A5F9B79}" dt="2018-04-16T19:00:35.105" v="86" actId="20577"/>
        <pc:sldMkLst>
          <pc:docMk/>
          <pc:sldMk cId="2718299348" sldId="268"/>
        </pc:sldMkLst>
        <pc:spChg chg="mod">
          <ac:chgData name="valecicciogiamp1992@gmail.com" userId="c3146d6bbafaf9c7" providerId="LiveId" clId="{DEE34B42-AC89-4C44-898B-5F284A5F9B79}" dt="2018-04-16T19:00:35.105" v="86" actId="20577"/>
          <ac:spMkLst>
            <pc:docMk/>
            <pc:sldMk cId="2718299348" sldId="268"/>
            <ac:spMk id="6" creationId="{00000000-0000-0000-0000-000000000000}"/>
          </ac:spMkLst>
        </pc:spChg>
        <pc:picChg chg="add mod">
          <ac:chgData name="valecicciogiamp1992@gmail.com" userId="c3146d6bbafaf9c7" providerId="LiveId" clId="{DEE34B42-AC89-4C44-898B-5F284A5F9B79}" dt="2018-04-16T18:57:15.530" v="37" actId="1076"/>
          <ac:picMkLst>
            <pc:docMk/>
            <pc:sldMk cId="2718299348" sldId="268"/>
            <ac:picMk id="2" creationId="{E4F1D209-A335-6A49-9306-D53964816A73}"/>
          </ac:picMkLst>
        </pc:picChg>
        <pc:picChg chg="del">
          <ac:chgData name="valecicciogiamp1992@gmail.com" userId="c3146d6bbafaf9c7" providerId="LiveId" clId="{DEE34B42-AC89-4C44-898B-5F284A5F9B79}" dt="2018-04-16T18:56:48.626" v="33" actId="21"/>
          <ac:picMkLst>
            <pc:docMk/>
            <pc:sldMk cId="2718299348" sldId="268"/>
            <ac:picMk id="5" creationId="{00000000-0000-0000-0000-000000000000}"/>
          </ac:picMkLst>
        </pc:picChg>
      </pc:sldChg>
      <pc:sldChg chg="addSp delSp modSp">
        <pc:chgData name="valecicciogiamp1992@gmail.com" userId="c3146d6bbafaf9c7" providerId="LiveId" clId="{DEE34B42-AC89-4C44-898B-5F284A5F9B79}" dt="2018-04-16T19:01:26.990" v="105" actId="20577"/>
        <pc:sldMkLst>
          <pc:docMk/>
          <pc:sldMk cId="4267058072" sldId="269"/>
        </pc:sldMkLst>
        <pc:spChg chg="mod">
          <ac:chgData name="valecicciogiamp1992@gmail.com" userId="c3146d6bbafaf9c7" providerId="LiveId" clId="{DEE34B42-AC89-4C44-898B-5F284A5F9B79}" dt="2018-04-16T19:01:26.990" v="105" actId="20577"/>
          <ac:spMkLst>
            <pc:docMk/>
            <pc:sldMk cId="4267058072" sldId="269"/>
            <ac:spMk id="5" creationId="{00000000-0000-0000-0000-000000000000}"/>
          </ac:spMkLst>
        </pc:spChg>
        <pc:picChg chg="del">
          <ac:chgData name="valecicciogiamp1992@gmail.com" userId="c3146d6bbafaf9c7" providerId="LiveId" clId="{DEE34B42-AC89-4C44-898B-5F284A5F9B79}" dt="2018-04-16T19:00:45.722" v="87" actId="21"/>
          <ac:picMkLst>
            <pc:docMk/>
            <pc:sldMk cId="4267058072" sldId="269"/>
            <ac:picMk id="4" creationId="{00000000-0000-0000-0000-000000000000}"/>
          </ac:picMkLst>
        </pc:picChg>
        <pc:picChg chg="add mod">
          <ac:chgData name="valecicciogiamp1992@gmail.com" userId="c3146d6bbafaf9c7" providerId="LiveId" clId="{DEE34B42-AC89-4C44-898B-5F284A5F9B79}" dt="2018-04-16T19:01:09.835" v="93" actId="1076"/>
          <ac:picMkLst>
            <pc:docMk/>
            <pc:sldMk cId="4267058072" sldId="269"/>
            <ac:picMk id="6" creationId="{D524DC0A-A311-5D48-A259-981678330DBE}"/>
          </ac:picMkLst>
        </pc:picChg>
      </pc:sldChg>
      <pc:sldChg chg="new del">
        <pc:chgData name="valecicciogiamp1992@gmail.com" userId="c3146d6bbafaf9c7" providerId="LiveId" clId="{DEE34B42-AC89-4C44-898B-5F284A5F9B79}" dt="2018-04-16T19:10:37.984" v="207" actId="2696"/>
        <pc:sldMkLst>
          <pc:docMk/>
          <pc:sldMk cId="3779422544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5586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944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4735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418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77815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5646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6103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8722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567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616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853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121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783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538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857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3349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578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5384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fabiocoletto2912@gmail.co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3" y="337701"/>
            <a:ext cx="5175972" cy="369096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40D2A552-EC9D-9748-BD1E-63164F73D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28154" y="2503111"/>
            <a:ext cx="8915399" cy="2983120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products</a:t>
            </a:r>
            <a:r>
              <a:rPr lang="it-IT" b="1" dirty="0" smtClean="0">
                <a:solidFill>
                  <a:srgbClr val="FF0000"/>
                </a:solidFill>
              </a:rPr>
              <a:t> PUGLIESI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863" y="3633539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585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324559" y="2544897"/>
            <a:ext cx="62685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To </a:t>
            </a:r>
            <a:r>
              <a:rPr lang="it-IT" sz="2400" dirty="0" err="1"/>
              <a:t>buy</a:t>
            </a:r>
            <a:r>
              <a:rPr lang="it-IT" sz="2400" dirty="0"/>
              <a:t> </a:t>
            </a:r>
            <a:r>
              <a:rPr lang="it-IT" sz="2400" dirty="0" err="1"/>
              <a:t>our</a:t>
            </a:r>
            <a:r>
              <a:rPr lang="it-IT" sz="2400" dirty="0"/>
              <a:t> </a:t>
            </a:r>
            <a:r>
              <a:rPr lang="it-IT" sz="2400" dirty="0" err="1"/>
              <a:t>products</a:t>
            </a:r>
            <a:r>
              <a:rPr lang="it-IT" sz="2400" dirty="0"/>
              <a:t>, </a:t>
            </a:r>
            <a:r>
              <a:rPr lang="it-IT" sz="2400" dirty="0" err="1"/>
              <a:t>you</a:t>
            </a:r>
            <a:r>
              <a:rPr lang="it-IT" sz="2400" dirty="0"/>
              <a:t> can </a:t>
            </a:r>
            <a:r>
              <a:rPr lang="it-IT" sz="2400" dirty="0" err="1"/>
              <a:t>send</a:t>
            </a:r>
            <a:r>
              <a:rPr lang="it-IT" sz="2400" dirty="0"/>
              <a:t> </a:t>
            </a:r>
            <a:r>
              <a:rPr lang="it-IT" sz="2400" dirty="0" err="1"/>
              <a:t>your</a:t>
            </a:r>
            <a:r>
              <a:rPr lang="it-IT" sz="2400" dirty="0"/>
              <a:t> </a:t>
            </a:r>
            <a:r>
              <a:rPr lang="it-IT" sz="2400" dirty="0" err="1"/>
              <a:t>order</a:t>
            </a:r>
            <a:r>
              <a:rPr lang="it-IT" sz="2400" dirty="0"/>
              <a:t> to: </a:t>
            </a:r>
          </a:p>
          <a:p>
            <a:r>
              <a:rPr lang="it-IT" sz="2400" dirty="0">
                <a:hlinkClick r:id="rId2"/>
              </a:rPr>
              <a:t>fabiocoletto2912@gmail.com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62798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38120" y="1905918"/>
            <a:ext cx="55635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/>
              <a:t>Our</a:t>
            </a:r>
            <a:r>
              <a:rPr lang="it-IT" sz="2800" dirty="0"/>
              <a:t> </a:t>
            </a:r>
            <a:r>
              <a:rPr lang="it-IT" sz="2800" dirty="0" err="1"/>
              <a:t>products</a:t>
            </a:r>
            <a:r>
              <a:rPr lang="it-IT" sz="2800" dirty="0"/>
              <a:t> </a:t>
            </a:r>
            <a:r>
              <a:rPr lang="it-IT" sz="2800" dirty="0" err="1"/>
              <a:t>will</a:t>
            </a:r>
            <a:r>
              <a:rPr lang="it-IT" sz="2800" dirty="0"/>
              <a:t> be </a:t>
            </a:r>
            <a:r>
              <a:rPr lang="it-IT" sz="2800" dirty="0" err="1"/>
              <a:t>sent</a:t>
            </a:r>
            <a:r>
              <a:rPr lang="it-IT" sz="2800" dirty="0"/>
              <a:t> by </a:t>
            </a:r>
            <a:r>
              <a:rPr lang="it-IT" sz="2800" dirty="0" err="1"/>
              <a:t>courier</a:t>
            </a:r>
            <a:r>
              <a:rPr lang="it-IT" sz="2800" dirty="0"/>
              <a:t> service</a:t>
            </a:r>
          </a:p>
          <a:p>
            <a:r>
              <a:rPr lang="it-IT" sz="2800" dirty="0" err="1"/>
              <a:t>Payment</a:t>
            </a:r>
            <a:r>
              <a:rPr lang="it-IT" sz="2800" dirty="0"/>
              <a:t> with </a:t>
            </a:r>
            <a:r>
              <a:rPr lang="it-IT" sz="2800" dirty="0" err="1"/>
              <a:t>mastercard</a:t>
            </a:r>
            <a:r>
              <a:rPr lang="it-IT" sz="2800" dirty="0"/>
              <a:t> or </a:t>
            </a:r>
            <a:r>
              <a:rPr lang="it-IT" sz="2800" dirty="0" err="1"/>
              <a:t>postepay</a:t>
            </a:r>
            <a:r>
              <a:rPr lang="it-IT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0,50 € of </a:t>
            </a:r>
            <a:r>
              <a:rPr lang="it-IT" sz="2800" dirty="0" err="1"/>
              <a:t>shipping</a:t>
            </a:r>
            <a:r>
              <a:rPr lang="it-IT" sz="2800" dirty="0"/>
              <a:t> </a:t>
            </a:r>
            <a:r>
              <a:rPr lang="it-IT" sz="2800" dirty="0" err="1"/>
              <a:t>costs</a:t>
            </a:r>
            <a:r>
              <a:rPr lang="it-IT" sz="2800" dirty="0"/>
              <a:t> </a:t>
            </a:r>
            <a:r>
              <a:rPr lang="it-IT" sz="2800" dirty="0" err="1"/>
              <a:t>will</a:t>
            </a:r>
            <a:r>
              <a:rPr lang="it-IT" sz="2800" dirty="0"/>
              <a:t> be </a:t>
            </a:r>
            <a:r>
              <a:rPr lang="it-IT" sz="2800" dirty="0" err="1"/>
              <a:t>added</a:t>
            </a:r>
            <a:r>
              <a:rPr lang="it-IT" sz="2800" dirty="0"/>
              <a:t> </a:t>
            </a:r>
            <a:r>
              <a:rPr lang="it-IT" sz="2800" dirty="0" err="1"/>
              <a:t>every</a:t>
            </a:r>
            <a:r>
              <a:rPr lang="it-IT" sz="2800" dirty="0"/>
              <a:t> €3,00 </a:t>
            </a:r>
            <a:r>
              <a:rPr lang="it-IT" sz="2800" dirty="0" err="1"/>
              <a:t>purchase</a:t>
            </a:r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err="1"/>
              <a:t>If</a:t>
            </a:r>
            <a:r>
              <a:rPr lang="it-IT" sz="2800" dirty="0"/>
              <a:t> </a:t>
            </a:r>
            <a:r>
              <a:rPr lang="it-IT" sz="2800" dirty="0" err="1"/>
              <a:t>you</a:t>
            </a:r>
            <a:r>
              <a:rPr lang="it-IT" sz="2800" dirty="0"/>
              <a:t> </a:t>
            </a:r>
            <a:r>
              <a:rPr lang="it-IT" sz="2800" dirty="0" err="1"/>
              <a:t>send</a:t>
            </a:r>
            <a:r>
              <a:rPr lang="it-IT" sz="2800" dirty="0"/>
              <a:t> an </a:t>
            </a:r>
            <a:r>
              <a:rPr lang="it-IT" sz="2800" dirty="0" err="1"/>
              <a:t>order</a:t>
            </a:r>
            <a:r>
              <a:rPr lang="it-IT" sz="2800" dirty="0"/>
              <a:t> </a:t>
            </a:r>
            <a:r>
              <a:rPr lang="it-IT" sz="2800" dirty="0" err="1"/>
              <a:t>above</a:t>
            </a:r>
            <a:r>
              <a:rPr lang="it-IT" sz="2800" dirty="0"/>
              <a:t> 25 € </a:t>
            </a:r>
            <a:r>
              <a:rPr lang="it-IT" sz="2800" dirty="0" err="1"/>
              <a:t>you</a:t>
            </a:r>
            <a:r>
              <a:rPr lang="it-IT" sz="2800" dirty="0"/>
              <a:t> are </a:t>
            </a:r>
            <a:r>
              <a:rPr lang="it-IT" sz="2800" dirty="0" err="1"/>
              <a:t>entitled</a:t>
            </a:r>
            <a:r>
              <a:rPr lang="it-IT" sz="2800" dirty="0"/>
              <a:t> to free </a:t>
            </a:r>
            <a:r>
              <a:rPr lang="it-IT" sz="2800" dirty="0" err="1"/>
              <a:t>shipping</a:t>
            </a:r>
            <a:endParaRPr lang="it-IT" sz="2800" dirty="0"/>
          </a:p>
          <a:p>
            <a:r>
              <a:rPr lang="it-IT" sz="2800" dirty="0"/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857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="" xmlns:a16="http://schemas.microsoft.com/office/drawing/2014/main" id="{AA985C60-FD76-0D44-A56F-F1016A342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035" y="238539"/>
            <a:ext cx="4333461" cy="967409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/>
              <a:t>Taralli with </a:t>
            </a:r>
            <a:r>
              <a:rPr lang="it-IT" sz="3600" b="1" dirty="0" smtClean="0"/>
              <a:t>sugar</a:t>
            </a:r>
            <a:br>
              <a:rPr lang="it-IT" sz="3600" b="1" dirty="0" smtClean="0"/>
            </a:br>
            <a:r>
              <a:rPr lang="it-IT" sz="3600" b="1" dirty="0" smtClean="0"/>
              <a:t>   </a:t>
            </a:r>
            <a:r>
              <a:rPr lang="it-IT" sz="2700" b="1" dirty="0" err="1" smtClean="0"/>
              <a:t>digesu</a:t>
            </a:r>
            <a:r>
              <a:rPr lang="it-IT" sz="2700" b="1" dirty="0" smtClean="0"/>
              <a:t>’</a:t>
            </a:r>
            <a:endParaRPr lang="it-IT" sz="2700" b="1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634D2A18-DE0C-B34D-A6B4-5DD985305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7834" y="694120"/>
            <a:ext cx="5046777" cy="3077550"/>
          </a:xfrm>
        </p:spPr>
        <p:txBody>
          <a:bodyPr>
            <a:noAutofit/>
          </a:bodyPr>
          <a:lstStyle/>
          <a:p>
            <a:r>
              <a:rPr lang="en-US" sz="2400" dirty="0" smtClean="0"/>
              <a:t>00 flour</a:t>
            </a:r>
          </a:p>
          <a:p>
            <a:r>
              <a:rPr lang="en-US" sz="2400" dirty="0" smtClean="0"/>
              <a:t> sugar</a:t>
            </a:r>
          </a:p>
          <a:p>
            <a:r>
              <a:rPr lang="en-US" sz="2400" dirty="0" smtClean="0"/>
              <a:t> extra virgin olive oil </a:t>
            </a:r>
          </a:p>
          <a:p>
            <a:r>
              <a:rPr lang="en-US" sz="2400" dirty="0" smtClean="0"/>
              <a:t>yeast</a:t>
            </a:r>
            <a:endParaRPr lang="it-IT" sz="2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80726EC4-DAB7-3446-8854-9D1E451C8A45}"/>
              </a:ext>
            </a:extLst>
          </p:cNvPr>
          <p:cNvSpPr txBox="1"/>
          <p:nvPr/>
        </p:nvSpPr>
        <p:spPr>
          <a:xfrm>
            <a:off x="5957102" y="4735686"/>
            <a:ext cx="199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Unit </a:t>
            </a:r>
            <a:r>
              <a:rPr lang="it-IT" dirty="0" err="1"/>
              <a:t>price</a:t>
            </a:r>
            <a:endParaRPr lang="it-IT" dirty="0"/>
          </a:p>
          <a:p>
            <a:pPr algn="ctr"/>
            <a:r>
              <a:rPr lang="it-IT" dirty="0">
                <a:solidFill>
                  <a:srgbClr val="FF0000"/>
                </a:solidFill>
              </a:rPr>
              <a:t>Pack </a:t>
            </a:r>
            <a:r>
              <a:rPr lang="it-IT" dirty="0" err="1">
                <a:solidFill>
                  <a:srgbClr val="FF0000"/>
                </a:solidFill>
              </a:rPr>
              <a:t>of</a:t>
            </a:r>
            <a:r>
              <a:rPr lang="it-IT" dirty="0">
                <a:solidFill>
                  <a:srgbClr val="FF0000"/>
                </a:solidFill>
              </a:rPr>
              <a:t> 500= </a:t>
            </a:r>
            <a:r>
              <a:rPr lang="it-IT" dirty="0" smtClean="0">
                <a:solidFill>
                  <a:srgbClr val="FF0000"/>
                </a:solidFill>
              </a:rPr>
              <a:t>€3,50</a:t>
            </a:r>
            <a:endParaRPr lang="it-IT" dirty="0"/>
          </a:p>
        </p:txBody>
      </p:sp>
      <p:pic>
        <p:nvPicPr>
          <p:cNvPr id="3074" name="Picture 2" descr="E:\Immagini per catalogo\taralli dolci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224" y="384312"/>
            <a:ext cx="5143500" cy="6149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04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8ACCC444-F10B-6847-B1D5-C11397AFC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706" y="582983"/>
            <a:ext cx="4982817" cy="742235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/>
              <a:t>Extra </a:t>
            </a:r>
            <a:r>
              <a:rPr lang="it-IT" sz="3600" b="1" dirty="0" err="1"/>
              <a:t>virgin</a:t>
            </a:r>
            <a:r>
              <a:rPr lang="it-IT" sz="3600" b="1" dirty="0"/>
              <a:t> olive </a:t>
            </a:r>
            <a:r>
              <a:rPr lang="it-IT" sz="3600" b="1" dirty="0" smtClean="0"/>
              <a:t>oil</a:t>
            </a:r>
            <a:br>
              <a:rPr lang="it-IT" sz="3600" b="1" dirty="0" smtClean="0"/>
            </a:br>
            <a:r>
              <a:rPr lang="it-IT" b="1" dirty="0" smtClean="0"/>
              <a:t>FRANTOIO DELLORUSSO BITONTO</a:t>
            </a:r>
            <a:endParaRPr lang="it-IT" sz="3600" b="1" dirty="0"/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995C90C4-959F-864C-ADB3-016EC16E0585}"/>
              </a:ext>
            </a:extLst>
          </p:cNvPr>
          <p:cNvSpPr txBox="1"/>
          <p:nvPr/>
        </p:nvSpPr>
        <p:spPr>
          <a:xfrm>
            <a:off x="7218139" y="4077428"/>
            <a:ext cx="198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Unit </a:t>
            </a:r>
            <a:r>
              <a:rPr lang="it-IT" dirty="0" err="1"/>
              <a:t>price</a:t>
            </a:r>
            <a:endParaRPr lang="it-IT" dirty="0"/>
          </a:p>
          <a:p>
            <a:pPr algn="l"/>
            <a:r>
              <a:rPr lang="it-IT" dirty="0">
                <a:solidFill>
                  <a:srgbClr val="FF0000"/>
                </a:solidFill>
              </a:rPr>
              <a:t>1 </a:t>
            </a:r>
            <a:r>
              <a:rPr lang="it-IT" dirty="0" err="1">
                <a:solidFill>
                  <a:srgbClr val="FF0000"/>
                </a:solidFill>
              </a:rPr>
              <a:t>liter</a:t>
            </a:r>
            <a:r>
              <a:rPr lang="it-IT" dirty="0">
                <a:solidFill>
                  <a:srgbClr val="FF0000"/>
                </a:solidFill>
              </a:rPr>
              <a:t> = €5,00</a:t>
            </a:r>
          </a:p>
        </p:txBody>
      </p:sp>
      <p:sp>
        <p:nvSpPr>
          <p:cNvPr id="14" name="Segnaposto contenuto 8">
            <a:extLst>
              <a:ext uri="{FF2B5EF4-FFF2-40B4-BE49-F238E27FC236}">
                <a16:creationId xmlns="" xmlns:a16="http://schemas.microsoft.com/office/drawing/2014/main" id="{78E16BD1-CC7B-8741-9F0D-E307F8FBB2CA}"/>
              </a:ext>
            </a:extLst>
          </p:cNvPr>
          <p:cNvSpPr txBox="1">
            <a:spLocks/>
          </p:cNvSpPr>
          <p:nvPr/>
        </p:nvSpPr>
        <p:spPr>
          <a:xfrm>
            <a:off x="7295258" y="694120"/>
            <a:ext cx="4209353" cy="307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4400" dirty="0"/>
              <a:t>Olive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="" xmlns:a16="http://schemas.microsoft.com/office/drawing/2014/main" id="{59B4063D-EBB7-1C42-95AE-EBC17BED9F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674" y="675862"/>
            <a:ext cx="3440119" cy="5820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65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1EC1F8E-73B4-604C-BC26-6F286A7C7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235" y="219206"/>
            <a:ext cx="3790122" cy="986742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> </a:t>
            </a:r>
            <a:r>
              <a:rPr lang="it-IT" sz="3600" b="1" dirty="0" smtClean="0"/>
              <a:t>orecchiette baresi</a:t>
            </a:r>
            <a:br>
              <a:rPr lang="it-IT" sz="3600" b="1" dirty="0" smtClean="0"/>
            </a:br>
            <a:r>
              <a:rPr lang="it-IT" sz="2700" b="1" dirty="0" smtClean="0"/>
              <a:t>il mastro pastaio</a:t>
            </a:r>
            <a:endParaRPr lang="it-IT" sz="2700" b="1" dirty="0"/>
          </a:p>
        </p:txBody>
      </p:sp>
      <p:sp>
        <p:nvSpPr>
          <p:cNvPr id="8" name="Segnaposto contenuto 8">
            <a:extLst>
              <a:ext uri="{FF2B5EF4-FFF2-40B4-BE49-F238E27FC236}">
                <a16:creationId xmlns="" xmlns:a16="http://schemas.microsoft.com/office/drawing/2014/main" id="{BFF4F8FB-83E7-6C42-BF6F-C8E190D5137A}"/>
              </a:ext>
            </a:extLst>
          </p:cNvPr>
          <p:cNvSpPr txBox="1">
            <a:spLocks/>
          </p:cNvSpPr>
          <p:nvPr/>
        </p:nvSpPr>
        <p:spPr>
          <a:xfrm>
            <a:off x="5816906" y="694120"/>
            <a:ext cx="5916058" cy="307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/>
              <a:t> </a:t>
            </a:r>
            <a:r>
              <a:rPr lang="it-IT" sz="2800" dirty="0" err="1"/>
              <a:t>durum</a:t>
            </a:r>
            <a:r>
              <a:rPr lang="it-IT" sz="2800" dirty="0"/>
              <a:t> </a:t>
            </a:r>
            <a:r>
              <a:rPr lang="it-IT" sz="2800" dirty="0" err="1"/>
              <a:t>wheat</a:t>
            </a:r>
            <a:r>
              <a:rPr lang="it-IT" sz="2800" dirty="0"/>
              <a:t> </a:t>
            </a:r>
            <a:r>
              <a:rPr lang="it-IT" sz="2800" dirty="0" err="1"/>
              <a:t>re-milled</a:t>
            </a:r>
            <a:r>
              <a:rPr lang="it-IT" sz="2800" dirty="0"/>
              <a:t> </a:t>
            </a:r>
            <a:r>
              <a:rPr lang="it-IT" sz="2800" dirty="0" err="1"/>
              <a:t>semolina</a:t>
            </a:r>
            <a:r>
              <a:rPr lang="it-IT" sz="2800" dirty="0"/>
              <a:t> </a:t>
            </a:r>
          </a:p>
          <a:p>
            <a:r>
              <a:rPr lang="it-IT" sz="2800" dirty="0" smtClean="0"/>
              <a:t> </a:t>
            </a:r>
            <a:r>
              <a:rPr lang="it-IT" sz="2800" dirty="0" err="1"/>
              <a:t>warm</a:t>
            </a:r>
            <a:r>
              <a:rPr lang="it-IT" sz="2800" dirty="0"/>
              <a:t> water</a:t>
            </a:r>
          </a:p>
          <a:p>
            <a:r>
              <a:rPr lang="it-IT" sz="2800" dirty="0" err="1"/>
              <a:t>salt</a:t>
            </a:r>
            <a:endParaRPr lang="it-IT" sz="2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EB06BECF-E04B-E34B-8180-69F22716F92C}"/>
              </a:ext>
            </a:extLst>
          </p:cNvPr>
          <p:cNvSpPr txBox="1"/>
          <p:nvPr/>
        </p:nvSpPr>
        <p:spPr>
          <a:xfrm rot="10800000" flipV="1">
            <a:off x="6264651" y="5379050"/>
            <a:ext cx="208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/>
              <a:t>Unit </a:t>
            </a:r>
            <a:r>
              <a:rPr lang="it-IT" dirty="0" err="1"/>
              <a:t>price</a:t>
            </a:r>
            <a:endParaRPr lang="it-IT" dirty="0"/>
          </a:p>
          <a:p>
            <a:pPr algn="l"/>
            <a:r>
              <a:rPr lang="it-IT" dirty="0">
                <a:solidFill>
                  <a:srgbClr val="FF0000"/>
                </a:solidFill>
              </a:rPr>
              <a:t>500 gr at € </a:t>
            </a:r>
            <a:r>
              <a:rPr lang="it-IT" dirty="0" smtClean="0">
                <a:solidFill>
                  <a:srgbClr val="FF0000"/>
                </a:solidFill>
              </a:rPr>
              <a:t>3.50</a:t>
            </a:r>
            <a:endParaRPr lang="it-IT" dirty="0">
              <a:solidFill>
                <a:srgbClr val="FF0000"/>
              </a:solidFill>
            </a:endParaRPr>
          </a:p>
          <a:p>
            <a:pPr algn="l"/>
            <a:r>
              <a:rPr lang="it-IT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magine 6">
            <a:extLst>
              <a:ext uri="{FF2B5EF4-FFF2-40B4-BE49-F238E27FC236}">
                <a16:creationId xmlns="" xmlns:a16="http://schemas.microsoft.com/office/drawing/2014/main" id="{CE95F05A-D855-6341-8934-87C90FDF4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337" y="914400"/>
            <a:ext cx="2413487" cy="5499651"/>
          </a:xfrm>
          <a:prstGeom prst="rect">
            <a:avLst/>
          </a:prstGeom>
        </p:spPr>
      </p:pic>
      <p:pic>
        <p:nvPicPr>
          <p:cNvPr id="12" name="Immagine 12">
            <a:extLst>
              <a:ext uri="{FF2B5EF4-FFF2-40B4-BE49-F238E27FC236}">
                <a16:creationId xmlns="" xmlns:a16="http://schemas.microsoft.com/office/drawing/2014/main" id="{FD075608-9C56-224E-9BAB-BB2692660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809" y="967409"/>
            <a:ext cx="2936505" cy="53936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12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93BCA03-B9F8-7D4E-8B37-AFD20004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2261" y="0"/>
            <a:ext cx="4691271" cy="1789043"/>
          </a:xfrm>
        </p:spPr>
        <p:txBody>
          <a:bodyPr>
            <a:noAutofit/>
          </a:bodyPr>
          <a:lstStyle/>
          <a:p>
            <a:pPr algn="ctr"/>
            <a:r>
              <a:rPr lang="it-IT" sz="3600" b="1" dirty="0" err="1" smtClean="0"/>
              <a:t>Chocolate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cookies</a:t>
            </a:r>
            <a:r>
              <a:rPr lang="it-IT" sz="3600" b="1" dirty="0" smtClean="0"/>
              <a:t/>
            </a:r>
            <a:br>
              <a:rPr lang="it-IT" sz="3600" b="1" dirty="0" smtClean="0"/>
            </a:br>
            <a:r>
              <a:rPr lang="it-IT" b="1" dirty="0" smtClean="0"/>
              <a:t>       le </a:t>
            </a:r>
            <a:r>
              <a:rPr lang="it-IT" b="1" dirty="0" err="1" smtClean="0"/>
              <a:t>specialita’</a:t>
            </a:r>
            <a:r>
              <a:rPr lang="it-IT" b="1" dirty="0" smtClean="0"/>
              <a:t> della puglia </a:t>
            </a:r>
            <a:r>
              <a:rPr lang="it-IT" sz="3600" dirty="0"/>
              <a:t/>
            </a:r>
            <a:br>
              <a:rPr lang="it-IT" sz="3600" dirty="0"/>
            </a:br>
            <a:endParaRPr lang="it-IT" sz="3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C6FCE4B9-4639-AA4F-BD89-43F726AC1ACC}"/>
              </a:ext>
            </a:extLst>
          </p:cNvPr>
          <p:cNvSpPr txBox="1"/>
          <p:nvPr/>
        </p:nvSpPr>
        <p:spPr>
          <a:xfrm rot="10800000" flipV="1">
            <a:off x="6065868" y="5769340"/>
            <a:ext cx="208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/>
              <a:t>Unit</a:t>
            </a:r>
            <a:r>
              <a:rPr lang="it-IT" dirty="0"/>
              <a:t> price</a:t>
            </a:r>
            <a:endParaRPr lang="it-IT" dirty="0">
              <a:solidFill>
                <a:srgbClr val="FF0000"/>
              </a:solidFill>
            </a:endParaRPr>
          </a:p>
          <a:p>
            <a:pPr algn="l"/>
            <a:r>
              <a:rPr lang="it-IT" dirty="0">
                <a:solidFill>
                  <a:srgbClr val="FF0000"/>
                </a:solidFill>
              </a:rPr>
              <a:t>400 gr=</a:t>
            </a:r>
            <a:r>
              <a:rPr lang="it-IT" dirty="0" smtClean="0">
                <a:solidFill>
                  <a:srgbClr val="FF0000"/>
                </a:solidFill>
              </a:rPr>
              <a:t>€3.50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="" xmlns:a16="http://schemas.microsoft.com/office/drawing/2014/main" id="{F913C2CD-147E-E745-8109-87D0A37E3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209" y="1298714"/>
            <a:ext cx="5399791" cy="4433932"/>
          </a:xfrm>
        </p:spPr>
        <p:txBody>
          <a:bodyPr/>
          <a:lstStyle/>
          <a:p>
            <a:r>
              <a:rPr lang="it-IT" dirty="0"/>
              <a:t>soft </a:t>
            </a:r>
            <a:r>
              <a:rPr lang="it-IT" dirty="0" err="1"/>
              <a:t>wheat</a:t>
            </a:r>
            <a:r>
              <a:rPr lang="it-IT" dirty="0"/>
              <a:t> </a:t>
            </a:r>
            <a:r>
              <a:rPr lang="it-IT" dirty="0" err="1"/>
              <a:t>flour</a:t>
            </a:r>
            <a:r>
              <a:rPr lang="it-IT" dirty="0"/>
              <a:t> TYPE 00</a:t>
            </a:r>
          </a:p>
          <a:p>
            <a:r>
              <a:rPr lang="it-IT" dirty="0"/>
              <a:t> </a:t>
            </a:r>
            <a:r>
              <a:rPr lang="it-IT" dirty="0" err="1"/>
              <a:t>vegetable</a:t>
            </a:r>
            <a:r>
              <a:rPr lang="it-IT" dirty="0"/>
              <a:t> margarine,</a:t>
            </a:r>
          </a:p>
          <a:p>
            <a:r>
              <a:rPr lang="it-IT" dirty="0"/>
              <a:t> sugar,</a:t>
            </a:r>
          </a:p>
          <a:p>
            <a:r>
              <a:rPr lang="it-IT" dirty="0"/>
              <a:t> FRESH EGGS</a:t>
            </a:r>
          </a:p>
          <a:p>
            <a:r>
              <a:rPr lang="it-IT" dirty="0"/>
              <a:t>, MILK UHT</a:t>
            </a:r>
          </a:p>
          <a:p>
            <a:r>
              <a:rPr lang="it-IT" dirty="0"/>
              <a:t> </a:t>
            </a:r>
            <a:r>
              <a:rPr lang="it-IT" dirty="0" err="1"/>
              <a:t>chocolate</a:t>
            </a:r>
            <a:r>
              <a:rPr lang="it-IT" dirty="0"/>
              <a:t> </a:t>
            </a:r>
            <a:r>
              <a:rPr lang="it-IT" dirty="0" err="1"/>
              <a:t>chips</a:t>
            </a:r>
            <a:r>
              <a:rPr lang="it-IT" dirty="0"/>
              <a:t> </a:t>
            </a:r>
          </a:p>
          <a:p>
            <a:r>
              <a:rPr lang="it-IT" dirty="0" err="1"/>
              <a:t>leavening</a:t>
            </a:r>
            <a:r>
              <a:rPr lang="it-IT" dirty="0"/>
              <a:t> </a:t>
            </a:r>
          </a:p>
          <a:p>
            <a:r>
              <a:rPr lang="it-IT" dirty="0" err="1"/>
              <a:t>vanillin</a:t>
            </a:r>
            <a:endParaRPr lang="it-IT" dirty="0"/>
          </a:p>
        </p:txBody>
      </p:sp>
      <p:pic>
        <p:nvPicPr>
          <p:cNvPr id="1026" name="Picture 2" descr="E:\Immagini per catalogo\biscotti con cioccola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87" y="530088"/>
            <a:ext cx="4188515" cy="6109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04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4361" y="5310130"/>
            <a:ext cx="1685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Unit </a:t>
            </a:r>
            <a:r>
              <a:rPr lang="it-IT" dirty="0" err="1"/>
              <a:t>price</a:t>
            </a:r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150 g = € </a:t>
            </a:r>
            <a:r>
              <a:rPr lang="it-IT" dirty="0" smtClean="0">
                <a:solidFill>
                  <a:srgbClr val="FF0000"/>
                </a:solidFill>
              </a:rPr>
              <a:t>4.00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BF963537-2320-7B45-8F78-417335410C3B}"/>
              </a:ext>
            </a:extLst>
          </p:cNvPr>
          <p:cNvSpPr txBox="1"/>
          <p:nvPr/>
        </p:nvSpPr>
        <p:spPr>
          <a:xfrm>
            <a:off x="6520070" y="276989"/>
            <a:ext cx="4678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600" b="1" dirty="0"/>
              <a:t>CONFETTI WITH </a:t>
            </a:r>
            <a:r>
              <a:rPr lang="it-IT" sz="3600" b="1" dirty="0" smtClean="0"/>
              <a:t>FRUIT</a:t>
            </a:r>
          </a:p>
          <a:p>
            <a:pPr algn="ctr"/>
            <a:r>
              <a:rPr lang="it-IT" sz="2400" b="1" dirty="0" smtClean="0"/>
              <a:t>MAXTRIS</a:t>
            </a:r>
            <a:endParaRPr lang="it-IT" sz="2400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C04FA2D3-C06C-6D44-89F0-3580CE974C87}"/>
              </a:ext>
            </a:extLst>
          </p:cNvPr>
          <p:cNvSpPr txBox="1"/>
          <p:nvPr/>
        </p:nvSpPr>
        <p:spPr>
          <a:xfrm>
            <a:off x="6945055" y="1871430"/>
            <a:ext cx="468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sugar,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 </a:t>
            </a:r>
            <a:r>
              <a:rPr lang="it-IT" dirty="0" err="1"/>
              <a:t>rice</a:t>
            </a:r>
            <a:r>
              <a:rPr lang="it-IT" dirty="0"/>
              <a:t> and </a:t>
            </a:r>
            <a:r>
              <a:rPr lang="it-IT" dirty="0" err="1"/>
              <a:t>corn</a:t>
            </a:r>
            <a:r>
              <a:rPr lang="it-IT" dirty="0"/>
              <a:t> </a:t>
            </a:r>
            <a:r>
              <a:rPr lang="it-IT" dirty="0" err="1"/>
              <a:t>starch</a:t>
            </a:r>
            <a:r>
              <a:rPr lang="it-IT" dirty="0"/>
              <a:t>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/>
              <a:t> dark </a:t>
            </a:r>
            <a:r>
              <a:rPr lang="it-IT" dirty="0" err="1" smtClean="0"/>
              <a:t>chocolate</a:t>
            </a:r>
            <a:r>
              <a:rPr lang="it-IT" dirty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fruit</a:t>
            </a:r>
            <a:r>
              <a:rPr lang="it-IT" dirty="0" smtClean="0"/>
              <a:t> </a:t>
            </a:r>
            <a:endParaRPr lang="it-IT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dirty="0" err="1" smtClean="0"/>
              <a:t>cocoa</a:t>
            </a:r>
            <a:endParaRPr lang="it-IT" dirty="0"/>
          </a:p>
        </p:txBody>
      </p:sp>
      <p:pic>
        <p:nvPicPr>
          <p:cNvPr id="4098" name="Picture 2" descr="E:\Immagini per catalogo\confet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07" y="304799"/>
            <a:ext cx="5143500" cy="629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15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6103345" y="1828801"/>
            <a:ext cx="5188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/>
              <a:t>00 </a:t>
            </a:r>
            <a:r>
              <a:rPr lang="it-IT" sz="2400" dirty="0" err="1"/>
              <a:t>flour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/>
              <a:t>white</a:t>
            </a:r>
            <a:r>
              <a:rPr lang="it-IT" sz="2400" dirty="0"/>
              <a:t> Pugliese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/>
              <a:t>Apulian</a:t>
            </a:r>
            <a:r>
              <a:rPr lang="it-IT" sz="2400" dirty="0"/>
              <a:t> olive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Salt </a:t>
            </a:r>
            <a:r>
              <a:rPr lang="it-IT" sz="2400" dirty="0" err="1"/>
              <a:t>enough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202017" y="441632"/>
            <a:ext cx="5433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/>
              <a:t>Apulian</a:t>
            </a:r>
            <a:r>
              <a:rPr lang="it-IT" sz="3600" b="1" dirty="0"/>
              <a:t> </a:t>
            </a:r>
            <a:r>
              <a:rPr lang="it-IT" sz="3600" b="1" dirty="0" err="1"/>
              <a:t>wood-fired</a:t>
            </a:r>
            <a:r>
              <a:rPr lang="it-IT" sz="3600" b="1" dirty="0"/>
              <a:t> </a:t>
            </a:r>
            <a:r>
              <a:rPr lang="it-IT" sz="3600" b="1" dirty="0" smtClean="0"/>
              <a:t>taralli</a:t>
            </a:r>
          </a:p>
          <a:p>
            <a:pPr algn="ctr"/>
            <a:r>
              <a:rPr lang="it-IT" sz="2400" b="1" dirty="0" smtClean="0"/>
              <a:t>I FATTI A MANO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60125" y="4902506"/>
            <a:ext cx="2737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Unit </a:t>
            </a:r>
            <a:r>
              <a:rPr lang="it-IT" dirty="0" err="1"/>
              <a:t>price</a:t>
            </a:r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Pack </a:t>
            </a:r>
            <a:r>
              <a:rPr lang="it-IT" dirty="0" err="1">
                <a:solidFill>
                  <a:srgbClr val="FF0000"/>
                </a:solidFill>
              </a:rPr>
              <a:t>of</a:t>
            </a:r>
            <a:r>
              <a:rPr lang="it-IT" dirty="0">
                <a:solidFill>
                  <a:srgbClr val="FF0000"/>
                </a:solidFill>
              </a:rPr>
              <a:t> 350 gr </a:t>
            </a:r>
            <a:r>
              <a:rPr lang="it-IT" dirty="0" smtClean="0">
                <a:solidFill>
                  <a:srgbClr val="FF0000"/>
                </a:solidFill>
              </a:rPr>
              <a:t>=€ 3.50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 descr="E:\Immagini per catalogo\Taralli sala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224" y="265044"/>
            <a:ext cx="4943889" cy="6228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829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05751" y="216505"/>
            <a:ext cx="3241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/>
              <a:t>MILK </a:t>
            </a:r>
            <a:r>
              <a:rPr lang="it-IT" sz="3600" b="1" dirty="0" smtClean="0"/>
              <a:t>BISCUITS</a:t>
            </a:r>
          </a:p>
          <a:p>
            <a:pPr algn="ctr"/>
            <a:r>
              <a:rPr lang="it-IT" sz="2400" b="1" dirty="0" smtClean="0"/>
              <a:t>LA BONTA’ DEL GRANO</a:t>
            </a:r>
            <a:endParaRPr lang="it-IT" sz="2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066302" y="1466041"/>
            <a:ext cx="53101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/>
              <a:t>00 </a:t>
            </a:r>
            <a:r>
              <a:rPr lang="it-IT" sz="2400" dirty="0" err="1"/>
              <a:t>flour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/>
              <a:t>caster</a:t>
            </a:r>
            <a:r>
              <a:rPr lang="it-IT" sz="2400" dirty="0"/>
              <a:t> sugar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/>
              <a:t>extra </a:t>
            </a:r>
            <a:r>
              <a:rPr lang="it-IT" sz="2400" dirty="0" err="1"/>
              <a:t>virgin</a:t>
            </a:r>
            <a:r>
              <a:rPr lang="it-IT" sz="2400" dirty="0"/>
              <a:t> olive 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/>
              <a:t>eggs</a:t>
            </a:r>
            <a:r>
              <a:rPr lang="it-IT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/>
              <a:t>lemon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err="1"/>
              <a:t>ammonia</a:t>
            </a:r>
            <a:r>
              <a:rPr lang="it-IT" sz="2400" dirty="0"/>
              <a:t> in </a:t>
            </a:r>
            <a:r>
              <a:rPr lang="it-IT" sz="2400" dirty="0" err="1"/>
              <a:t>place</a:t>
            </a:r>
            <a:r>
              <a:rPr lang="it-IT" sz="2400" dirty="0"/>
              <a:t> of a </a:t>
            </a:r>
            <a:r>
              <a:rPr lang="it-IT" sz="2400" dirty="0" err="1"/>
              <a:t>sachet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Of </a:t>
            </a:r>
            <a:r>
              <a:rPr lang="it-IT" sz="2400" dirty="0" err="1"/>
              <a:t>baking</a:t>
            </a:r>
            <a:r>
              <a:rPr lang="it-IT" sz="2400" dirty="0"/>
              <a:t> </a:t>
            </a:r>
            <a:r>
              <a:rPr lang="it-IT" sz="2400" dirty="0" err="1"/>
              <a:t>powder</a:t>
            </a: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/>
              <a:t>milk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420299" y="5166911"/>
            <a:ext cx="2082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Unit </a:t>
            </a:r>
            <a:r>
              <a:rPr lang="it-IT" dirty="0" err="1"/>
              <a:t>price</a:t>
            </a:r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400 g = </a:t>
            </a:r>
            <a:r>
              <a:rPr lang="it-IT" dirty="0" smtClean="0">
                <a:solidFill>
                  <a:srgbClr val="FF0000"/>
                </a:solidFill>
              </a:rPr>
              <a:t>€3.00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6" name="Immagine 6">
            <a:extLst>
              <a:ext uri="{FF2B5EF4-FFF2-40B4-BE49-F238E27FC236}">
                <a16:creationId xmlns="" xmlns:a16="http://schemas.microsoft.com/office/drawing/2014/main" id="{D524DC0A-A311-5D48-A259-981678330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755375"/>
            <a:ext cx="3242168" cy="57514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670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089914" y="1037705"/>
            <a:ext cx="3962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flour</a:t>
            </a:r>
            <a:r>
              <a:rPr lang="it-IT" dirty="0" smtClean="0"/>
              <a:t> 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sugar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honey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orange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bitter </a:t>
            </a:r>
            <a:r>
              <a:rPr lang="it-IT" dirty="0" err="1" smtClean="0"/>
              <a:t>cocoa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sachet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yeast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tablespoon</a:t>
            </a:r>
            <a:r>
              <a:rPr lang="it-IT" dirty="0" smtClean="0"/>
              <a:t> </a:t>
            </a:r>
            <a:r>
              <a:rPr lang="it-IT" dirty="0" err="1" smtClean="0"/>
              <a:t>spices</a:t>
            </a:r>
            <a:r>
              <a:rPr lang="it-IT" dirty="0" smtClean="0"/>
              <a:t> </a:t>
            </a:r>
            <a:r>
              <a:rPr lang="it-IT" dirty="0" err="1" smtClean="0"/>
              <a:t>cinnamon</a:t>
            </a:r>
            <a:r>
              <a:rPr lang="it-IT" dirty="0" smtClean="0"/>
              <a:t>, </a:t>
            </a:r>
            <a:r>
              <a:rPr lang="it-IT" dirty="0" err="1" smtClean="0"/>
              <a:t>nutmeg</a:t>
            </a:r>
            <a:r>
              <a:rPr lang="it-IT" dirty="0" smtClean="0"/>
              <a:t>, </a:t>
            </a:r>
            <a:r>
              <a:rPr lang="it-IT" dirty="0" err="1" smtClean="0"/>
              <a:t>cloves</a:t>
            </a:r>
            <a:r>
              <a:rPr lang="it-IT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toasted</a:t>
            </a:r>
            <a:r>
              <a:rPr lang="it-IT" dirty="0" smtClean="0"/>
              <a:t> </a:t>
            </a:r>
            <a:r>
              <a:rPr lang="it-IT" dirty="0" err="1" smtClean="0"/>
              <a:t>almonds</a:t>
            </a:r>
            <a:r>
              <a:rPr lang="it-IT" dirty="0" smtClean="0"/>
              <a:t> or </a:t>
            </a:r>
            <a:r>
              <a:rPr lang="it-IT" dirty="0" err="1" smtClean="0"/>
              <a:t>walnuts</a:t>
            </a:r>
            <a:r>
              <a:rPr lang="it-IT" dirty="0" smtClean="0"/>
              <a:t>, or </a:t>
            </a:r>
            <a:r>
              <a:rPr lang="it-IT" dirty="0" err="1" smtClean="0"/>
              <a:t>hazelnuts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dark </a:t>
            </a:r>
            <a:r>
              <a:rPr lang="it-IT" dirty="0" err="1" smtClean="0"/>
              <a:t>chocolate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lukewarm</a:t>
            </a:r>
            <a:r>
              <a:rPr lang="it-IT" dirty="0" smtClean="0"/>
              <a:t> water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986758" y="236092"/>
            <a:ext cx="50994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Mostaccioli with </a:t>
            </a:r>
            <a:r>
              <a:rPr lang="it-IT" sz="3600" b="1" dirty="0" err="1" smtClean="0"/>
              <a:t>almonds</a:t>
            </a:r>
            <a:endParaRPr lang="it-IT" sz="3600" b="1" dirty="0" smtClean="0"/>
          </a:p>
          <a:p>
            <a:pPr algn="ctr"/>
            <a:r>
              <a:rPr lang="it-IT" sz="2400" b="1" dirty="0" smtClean="0"/>
              <a:t> JACOBELLIS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14ADC942-CA61-7048-BAA9-E57F9A62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28" y="675861"/>
            <a:ext cx="4064000" cy="584626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427304" y="5743017"/>
            <a:ext cx="197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Unit</a:t>
            </a:r>
            <a:r>
              <a:rPr lang="it-IT" dirty="0" smtClean="0"/>
              <a:t> price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150 g = €4,00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catalogo</Template>
  <TotalTime>41</TotalTime>
  <Words>285</Words>
  <Application>Microsoft Office PowerPoint</Application>
  <PresentationFormat>Personalizzato</PresentationFormat>
  <Paragraphs>80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Celestiale</vt:lpstr>
      <vt:lpstr> products PUGLIESI</vt:lpstr>
      <vt:lpstr>Taralli with sugar    digesu’</vt:lpstr>
      <vt:lpstr>Extra virgin olive oil FRANTOIO DELLORUSSO BITONTO</vt:lpstr>
      <vt:lpstr> orecchiette baresi il mastro pastaio</vt:lpstr>
      <vt:lpstr>Chocolate cookies        le specialita’ della puglia  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products</dc:title>
  <dc:creator>Alunno</dc:creator>
  <cp:lastModifiedBy>pc-4</cp:lastModifiedBy>
  <cp:revision>13</cp:revision>
  <dcterms:created xsi:type="dcterms:W3CDTF">2018-03-19T16:29:26Z</dcterms:created>
  <dcterms:modified xsi:type="dcterms:W3CDTF">2018-04-18T08:04:29Z</dcterms:modified>
</cp:coreProperties>
</file>