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 descr="download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Arrotonda angolo diagonale rettangolo 3"/>
          <p:cNvSpPr/>
          <p:nvPr/>
        </p:nvSpPr>
        <p:spPr>
          <a:xfrm>
            <a:off x="3059832" y="188640"/>
            <a:ext cx="2520280" cy="100811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18864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Delagate Administrator :</a:t>
            </a:r>
          </a:p>
          <a:p>
            <a:r>
              <a:rPr lang="it-IT" b="1" dirty="0" smtClean="0"/>
              <a:t>Fabio </a:t>
            </a:r>
            <a:r>
              <a:rPr lang="it-IT" b="1" dirty="0" smtClean="0"/>
              <a:t>Coletto</a:t>
            </a:r>
            <a:endParaRPr lang="it-IT" b="1" dirty="0" smtClean="0"/>
          </a:p>
          <a:p>
            <a:r>
              <a:rPr lang="it-IT" b="1" dirty="0" smtClean="0"/>
              <a:t>Domenico </a:t>
            </a:r>
            <a:r>
              <a:rPr lang="it-IT" b="1" dirty="0" err="1" smtClean="0"/>
              <a:t>Piepoli</a:t>
            </a:r>
            <a:endParaRPr lang="it-IT" b="1" dirty="0" smtClean="0"/>
          </a:p>
        </p:txBody>
      </p:sp>
      <p:sp>
        <p:nvSpPr>
          <p:cNvPr id="11" name="Freccia tridirezionale 10"/>
          <p:cNvSpPr/>
          <p:nvPr/>
        </p:nvSpPr>
        <p:spPr>
          <a:xfrm>
            <a:off x="827584" y="1340768"/>
            <a:ext cx="7056784" cy="43204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683568" y="1556792"/>
            <a:ext cx="432048" cy="122413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Arrotonda angolo diagonale rettangolo 12"/>
          <p:cNvSpPr/>
          <p:nvPr/>
        </p:nvSpPr>
        <p:spPr>
          <a:xfrm>
            <a:off x="0" y="3140968"/>
            <a:ext cx="2267744" cy="122413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0" y="321297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Marketing Manager :</a:t>
            </a:r>
          </a:p>
          <a:p>
            <a:r>
              <a:rPr lang="it-IT" b="1" dirty="0" smtClean="0"/>
              <a:t>Consiglia Tatoli</a:t>
            </a:r>
          </a:p>
          <a:p>
            <a:r>
              <a:rPr lang="it-IT" b="1" dirty="0" smtClean="0"/>
              <a:t>Federica Giampetruzzi</a:t>
            </a:r>
            <a:endParaRPr lang="it-IT" b="1" dirty="0"/>
          </a:p>
        </p:txBody>
      </p:sp>
      <p:sp>
        <p:nvSpPr>
          <p:cNvPr id="16" name="Freccia in giù 15"/>
          <p:cNvSpPr/>
          <p:nvPr/>
        </p:nvSpPr>
        <p:spPr>
          <a:xfrm>
            <a:off x="3347864" y="1628800"/>
            <a:ext cx="36004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Arrotonda angolo diagonale rettangolo 16"/>
          <p:cNvSpPr/>
          <p:nvPr/>
        </p:nvSpPr>
        <p:spPr>
          <a:xfrm>
            <a:off x="2411760" y="3140968"/>
            <a:ext cx="2016224" cy="122413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2411760" y="321297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Administrative Manager :</a:t>
            </a:r>
          </a:p>
          <a:p>
            <a:r>
              <a:rPr lang="it-IT" b="1" dirty="0" smtClean="0"/>
              <a:t>Federica Cuoccio</a:t>
            </a:r>
          </a:p>
          <a:p>
            <a:r>
              <a:rPr lang="it-IT" b="1" dirty="0" smtClean="0"/>
              <a:t>Gaetano Aniello</a:t>
            </a:r>
            <a:endParaRPr lang="it-IT" b="1" dirty="0"/>
          </a:p>
        </p:txBody>
      </p:sp>
      <p:sp>
        <p:nvSpPr>
          <p:cNvPr id="19" name="Freccia in giù 18"/>
          <p:cNvSpPr/>
          <p:nvPr/>
        </p:nvSpPr>
        <p:spPr>
          <a:xfrm>
            <a:off x="5580112" y="1556792"/>
            <a:ext cx="360040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rrotonda angolo diagonale rettangolo 19"/>
          <p:cNvSpPr/>
          <p:nvPr/>
        </p:nvSpPr>
        <p:spPr>
          <a:xfrm>
            <a:off x="4572000" y="3068960"/>
            <a:ext cx="2304256" cy="1224136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4572000" y="321297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Commercial manager :</a:t>
            </a:r>
          </a:p>
          <a:p>
            <a:r>
              <a:rPr lang="it-IT" b="1" dirty="0" smtClean="0"/>
              <a:t>Vittoria Scolamacchia </a:t>
            </a:r>
          </a:p>
          <a:p>
            <a:r>
              <a:rPr lang="it-IT" b="1" dirty="0" smtClean="0"/>
              <a:t>Daniele Memoli</a:t>
            </a:r>
            <a:endParaRPr lang="it-IT" b="1" dirty="0"/>
          </a:p>
        </p:txBody>
      </p:sp>
      <p:sp>
        <p:nvSpPr>
          <p:cNvPr id="22" name="Freccia in giù 21"/>
          <p:cNvSpPr/>
          <p:nvPr/>
        </p:nvSpPr>
        <p:spPr>
          <a:xfrm>
            <a:off x="7668344" y="1556792"/>
            <a:ext cx="36004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Arrotonda angolo diagonale rettangolo 22"/>
          <p:cNvSpPr/>
          <p:nvPr/>
        </p:nvSpPr>
        <p:spPr>
          <a:xfrm>
            <a:off x="7020272" y="3068960"/>
            <a:ext cx="1872208" cy="1152128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7092280" y="3068960"/>
            <a:ext cx="1872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srgbClr val="FF0000"/>
                </a:solidFill>
                <a:latin typeface="inherit"/>
              </a:rPr>
              <a:t>Responsible Production</a:t>
            </a:r>
            <a:r>
              <a:rPr lang="it-IT" sz="8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it-IT" dirty="0" smtClean="0">
                <a:solidFill>
                  <a:srgbClr val="FF0000"/>
                </a:solidFill>
                <a:latin typeface="Arial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dirty="0" smtClean="0">
                <a:latin typeface="Arial" pitchFamily="34" charset="0"/>
              </a:rPr>
              <a:t>Martina Carbonara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dirty="0" smtClean="0">
                <a:latin typeface="Arial" pitchFamily="34" charset="0"/>
              </a:rPr>
              <a:t>Valentina Tortora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studente</cp:lastModifiedBy>
  <cp:revision>10</cp:revision>
  <dcterms:modified xsi:type="dcterms:W3CDTF">2017-12-14T12:18:41Z</dcterms:modified>
</cp:coreProperties>
</file>