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DE797-0606-4D2F-A37E-B3884E34C598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85C7DA5-27AF-4C0D-8B40-81269ED25732}">
      <dgm:prSet phldrT="[Texto]"/>
      <dgm:spPr/>
      <dgm:t>
        <a:bodyPr/>
        <a:lstStyle/>
        <a:p>
          <a:r>
            <a:rPr lang="es-ES" dirty="0" smtClean="0"/>
            <a:t>CONTABILIDAD</a:t>
          </a:r>
        </a:p>
        <a:p>
          <a:endParaRPr lang="es-ES" dirty="0" smtClean="0"/>
        </a:p>
        <a:p>
          <a:r>
            <a:rPr lang="es-ES" dirty="0" smtClean="0"/>
            <a:t>Kevin </a:t>
          </a:r>
          <a:r>
            <a:rPr lang="es-ES" smtClean="0"/>
            <a:t>Gafo Sánchez</a:t>
          </a:r>
          <a:endParaRPr lang="es-ES" dirty="0"/>
        </a:p>
      </dgm:t>
    </dgm:pt>
    <dgm:pt modelId="{C795E8F2-109C-4A18-BE98-A972281DBD61}" type="parTrans" cxnId="{0DAFF411-823A-44E1-BE9F-AAD3E3EED2C7}">
      <dgm:prSet/>
      <dgm:spPr/>
      <dgm:t>
        <a:bodyPr/>
        <a:lstStyle/>
        <a:p>
          <a:endParaRPr lang="es-ES"/>
        </a:p>
      </dgm:t>
    </dgm:pt>
    <dgm:pt modelId="{52CDC257-CA7B-4973-BEBA-B8E478D126F3}" type="sibTrans" cxnId="{0DAFF411-823A-44E1-BE9F-AAD3E3EED2C7}">
      <dgm:prSet/>
      <dgm:spPr/>
      <dgm:t>
        <a:bodyPr/>
        <a:lstStyle/>
        <a:p>
          <a:endParaRPr lang="es-ES"/>
        </a:p>
      </dgm:t>
    </dgm:pt>
    <dgm:pt modelId="{E3773035-014E-425B-AEF0-23EEADC3415A}">
      <dgm:prSet phldrT="[Texto]"/>
      <dgm:spPr/>
      <dgm:t>
        <a:bodyPr/>
        <a:lstStyle/>
        <a:p>
          <a:r>
            <a:rPr lang="es-ES" dirty="0" smtClean="0"/>
            <a:t>COMPRAS </a:t>
          </a:r>
        </a:p>
        <a:p>
          <a:endParaRPr lang="es-ES" dirty="0" smtClean="0"/>
        </a:p>
        <a:p>
          <a:r>
            <a:rPr lang="es-ES" dirty="0" smtClean="0"/>
            <a:t>Iván Escandón </a:t>
          </a:r>
          <a:r>
            <a:rPr lang="es-ES" dirty="0" err="1" smtClean="0"/>
            <a:t>Arobes</a:t>
          </a:r>
          <a:endParaRPr lang="es-ES" dirty="0"/>
        </a:p>
      </dgm:t>
    </dgm:pt>
    <dgm:pt modelId="{EB9B0CD7-26FA-4054-B8ED-0A2230EA5784}" type="parTrans" cxnId="{7881C861-6ECB-4399-B311-CAD1BF71B89D}">
      <dgm:prSet/>
      <dgm:spPr/>
      <dgm:t>
        <a:bodyPr/>
        <a:lstStyle/>
        <a:p>
          <a:endParaRPr lang="es-ES"/>
        </a:p>
      </dgm:t>
    </dgm:pt>
    <dgm:pt modelId="{6FBF8822-38B1-42EB-87C0-F6BC230B5818}" type="sibTrans" cxnId="{7881C861-6ECB-4399-B311-CAD1BF71B89D}">
      <dgm:prSet/>
      <dgm:spPr/>
      <dgm:t>
        <a:bodyPr/>
        <a:lstStyle/>
        <a:p>
          <a:endParaRPr lang="es-ES"/>
        </a:p>
      </dgm:t>
    </dgm:pt>
    <dgm:pt modelId="{EF33F574-EA53-4A5E-B4F2-B4E33ADB21CF}">
      <dgm:prSet phldrT="[Texto]"/>
      <dgm:spPr/>
      <dgm:t>
        <a:bodyPr/>
        <a:lstStyle/>
        <a:p>
          <a:r>
            <a:rPr lang="es-ES" dirty="0" smtClean="0"/>
            <a:t>RRHH</a:t>
          </a:r>
        </a:p>
        <a:p>
          <a:endParaRPr lang="es-ES" dirty="0" smtClean="0"/>
        </a:p>
        <a:p>
          <a:r>
            <a:rPr lang="es-ES" dirty="0" smtClean="0"/>
            <a:t>Carlos Mora Rodríguez</a:t>
          </a:r>
          <a:endParaRPr lang="es-ES" dirty="0"/>
        </a:p>
      </dgm:t>
    </dgm:pt>
    <dgm:pt modelId="{4EE2FF54-0BE8-4C2B-A1BE-DEB80C21B5FE}" type="parTrans" cxnId="{11D8C0ED-1C48-41B4-900D-3CE81B300E56}">
      <dgm:prSet/>
      <dgm:spPr/>
      <dgm:t>
        <a:bodyPr/>
        <a:lstStyle/>
        <a:p>
          <a:endParaRPr lang="es-ES"/>
        </a:p>
      </dgm:t>
    </dgm:pt>
    <dgm:pt modelId="{83EB127B-660E-4E1F-B188-C686A6EBFA91}" type="sibTrans" cxnId="{11D8C0ED-1C48-41B4-900D-3CE81B300E56}">
      <dgm:prSet/>
      <dgm:spPr/>
      <dgm:t>
        <a:bodyPr/>
        <a:lstStyle/>
        <a:p>
          <a:endParaRPr lang="es-ES"/>
        </a:p>
      </dgm:t>
    </dgm:pt>
    <dgm:pt modelId="{6F251855-8C71-4571-A6DA-396C53F386EA}">
      <dgm:prSet phldrT="[Texto]"/>
      <dgm:spPr/>
      <dgm:t>
        <a:bodyPr/>
        <a:lstStyle/>
        <a:p>
          <a:r>
            <a:rPr lang="es-ES" dirty="0" smtClean="0"/>
            <a:t>MARKETING</a:t>
          </a:r>
        </a:p>
        <a:p>
          <a:endParaRPr lang="es-ES" dirty="0" smtClean="0"/>
        </a:p>
        <a:p>
          <a:r>
            <a:rPr lang="es-ES" dirty="0" smtClean="0"/>
            <a:t>Juan Ramón Labra Menéndez</a:t>
          </a:r>
          <a:endParaRPr lang="es-ES" dirty="0"/>
        </a:p>
      </dgm:t>
    </dgm:pt>
    <dgm:pt modelId="{A29F3084-1ADB-457A-9841-95A3632F5C26}" type="parTrans" cxnId="{8F0724A1-E939-40CC-B98F-27741CA9B34B}">
      <dgm:prSet/>
      <dgm:spPr/>
      <dgm:t>
        <a:bodyPr/>
        <a:lstStyle/>
        <a:p>
          <a:endParaRPr lang="es-ES"/>
        </a:p>
      </dgm:t>
    </dgm:pt>
    <dgm:pt modelId="{3572A1E0-3554-458C-9493-D87019990865}" type="sibTrans" cxnId="{8F0724A1-E939-40CC-B98F-27741CA9B34B}">
      <dgm:prSet/>
      <dgm:spPr/>
      <dgm:t>
        <a:bodyPr/>
        <a:lstStyle/>
        <a:p>
          <a:endParaRPr lang="es-ES"/>
        </a:p>
      </dgm:t>
    </dgm:pt>
    <dgm:pt modelId="{A0D99886-AED1-486C-8F09-C59192F5F590}">
      <dgm:prSet phldrT="[Texto]"/>
      <dgm:spPr/>
      <dgm:t>
        <a:bodyPr/>
        <a:lstStyle/>
        <a:p>
          <a:r>
            <a:rPr lang="es-ES" dirty="0" smtClean="0"/>
            <a:t>PRODUCCIÓN</a:t>
          </a:r>
        </a:p>
        <a:p>
          <a:endParaRPr lang="es-ES" dirty="0" smtClean="0"/>
        </a:p>
        <a:p>
          <a:r>
            <a:rPr lang="es-ES" dirty="0" smtClean="0"/>
            <a:t>Jesús </a:t>
          </a:r>
          <a:r>
            <a:rPr lang="es-ES" dirty="0" err="1" smtClean="0"/>
            <a:t>Cofiño</a:t>
          </a:r>
          <a:r>
            <a:rPr lang="es-ES" dirty="0" smtClean="0"/>
            <a:t> Gavito</a:t>
          </a:r>
          <a:endParaRPr lang="es-ES" dirty="0"/>
        </a:p>
      </dgm:t>
    </dgm:pt>
    <dgm:pt modelId="{4D9CFA5F-5B37-4A5E-B2D6-4E34F1964E56}" type="parTrans" cxnId="{7D4AE3A8-09AE-4A24-B72D-01A7BF83EF7B}">
      <dgm:prSet/>
      <dgm:spPr/>
      <dgm:t>
        <a:bodyPr/>
        <a:lstStyle/>
        <a:p>
          <a:endParaRPr lang="es-ES"/>
        </a:p>
      </dgm:t>
    </dgm:pt>
    <dgm:pt modelId="{53C0B276-383E-4590-BE9D-449D443A3071}" type="sibTrans" cxnId="{7D4AE3A8-09AE-4A24-B72D-01A7BF83EF7B}">
      <dgm:prSet/>
      <dgm:spPr/>
      <dgm:t>
        <a:bodyPr/>
        <a:lstStyle/>
        <a:p>
          <a:endParaRPr lang="es-ES"/>
        </a:p>
      </dgm:t>
    </dgm:pt>
    <dgm:pt modelId="{E63AF12A-2AA8-49DD-9199-D8CBEC1423B3}" type="pres">
      <dgm:prSet presAssocID="{F66DE797-0606-4D2F-A37E-B3884E34C59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669D1A2-9CFC-419B-9C96-62E4712DE6D5}" type="pres">
      <dgm:prSet presAssocID="{485C7DA5-27AF-4C0D-8B40-81269ED2573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5DE170-FE35-4849-8EDB-32D6DBEDC557}" type="pres">
      <dgm:prSet presAssocID="{485C7DA5-27AF-4C0D-8B40-81269ED25732}" presName="spNode" presStyleCnt="0"/>
      <dgm:spPr/>
    </dgm:pt>
    <dgm:pt modelId="{B1109858-480D-444B-AEB8-0D90C6B4AE4F}" type="pres">
      <dgm:prSet presAssocID="{52CDC257-CA7B-4973-BEBA-B8E478D126F3}" presName="sibTrans" presStyleLbl="sibTrans1D1" presStyleIdx="0" presStyleCnt="5"/>
      <dgm:spPr/>
      <dgm:t>
        <a:bodyPr/>
        <a:lstStyle/>
        <a:p>
          <a:endParaRPr lang="es-ES"/>
        </a:p>
      </dgm:t>
    </dgm:pt>
    <dgm:pt modelId="{6B6F92E0-46E3-49B6-86AF-79EF53773093}" type="pres">
      <dgm:prSet presAssocID="{E3773035-014E-425B-AEF0-23EEADC3415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FCE13E-1D55-46B1-8B9B-4D81DD8F0481}" type="pres">
      <dgm:prSet presAssocID="{E3773035-014E-425B-AEF0-23EEADC3415A}" presName="spNode" presStyleCnt="0"/>
      <dgm:spPr/>
    </dgm:pt>
    <dgm:pt modelId="{5377AF72-D3F0-46A9-A6E6-8B1C940FDF1E}" type="pres">
      <dgm:prSet presAssocID="{6FBF8822-38B1-42EB-87C0-F6BC230B5818}" presName="sibTrans" presStyleLbl="sibTrans1D1" presStyleIdx="1" presStyleCnt="5"/>
      <dgm:spPr/>
      <dgm:t>
        <a:bodyPr/>
        <a:lstStyle/>
        <a:p>
          <a:endParaRPr lang="es-ES"/>
        </a:p>
      </dgm:t>
    </dgm:pt>
    <dgm:pt modelId="{6ADD8C41-A8F5-4ECA-9093-62C40CF28318}" type="pres">
      <dgm:prSet presAssocID="{EF33F574-EA53-4A5E-B4F2-B4E33ADB21CF}" presName="node" presStyleLbl="node1" presStyleIdx="2" presStyleCnt="5" custRadScaleRad="101712" custRadScaleInc="-1085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F0051A-63DB-4654-B10C-E4933317A8C3}" type="pres">
      <dgm:prSet presAssocID="{EF33F574-EA53-4A5E-B4F2-B4E33ADB21CF}" presName="spNode" presStyleCnt="0"/>
      <dgm:spPr/>
    </dgm:pt>
    <dgm:pt modelId="{F8DAD3CB-DC0D-4261-9386-161B46255D7E}" type="pres">
      <dgm:prSet presAssocID="{83EB127B-660E-4E1F-B188-C686A6EBFA91}" presName="sibTrans" presStyleLbl="sibTrans1D1" presStyleIdx="2" presStyleCnt="5"/>
      <dgm:spPr/>
      <dgm:t>
        <a:bodyPr/>
        <a:lstStyle/>
        <a:p>
          <a:endParaRPr lang="es-ES"/>
        </a:p>
      </dgm:t>
    </dgm:pt>
    <dgm:pt modelId="{1BA43223-EA3F-4BE6-BC5F-A80FA03F0482}" type="pres">
      <dgm:prSet presAssocID="{6F251855-8C71-4571-A6DA-396C53F386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D6BD6A5-BEDD-41C5-8304-DD88C1E551B0}" type="pres">
      <dgm:prSet presAssocID="{6F251855-8C71-4571-A6DA-396C53F386EA}" presName="spNode" presStyleCnt="0"/>
      <dgm:spPr/>
    </dgm:pt>
    <dgm:pt modelId="{0FCDE353-30B0-45C8-BD64-E15C560249BD}" type="pres">
      <dgm:prSet presAssocID="{3572A1E0-3554-458C-9493-D87019990865}" presName="sibTrans" presStyleLbl="sibTrans1D1" presStyleIdx="3" presStyleCnt="5"/>
      <dgm:spPr/>
      <dgm:t>
        <a:bodyPr/>
        <a:lstStyle/>
        <a:p>
          <a:endParaRPr lang="es-ES"/>
        </a:p>
      </dgm:t>
    </dgm:pt>
    <dgm:pt modelId="{516344A8-224D-4A25-87EC-78F4AC2C7E48}" type="pres">
      <dgm:prSet presAssocID="{A0D99886-AED1-486C-8F09-C59192F5F59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FCB78E8-E3C0-4ECB-8653-4F9730A5325F}" type="pres">
      <dgm:prSet presAssocID="{A0D99886-AED1-486C-8F09-C59192F5F590}" presName="spNode" presStyleCnt="0"/>
      <dgm:spPr/>
    </dgm:pt>
    <dgm:pt modelId="{10C8A6A3-59C2-4BA3-9EC9-7935F14A9AB5}" type="pres">
      <dgm:prSet presAssocID="{53C0B276-383E-4590-BE9D-449D443A3071}" presName="sibTrans" presStyleLbl="sibTrans1D1" presStyleIdx="4" presStyleCnt="5"/>
      <dgm:spPr/>
      <dgm:t>
        <a:bodyPr/>
        <a:lstStyle/>
        <a:p>
          <a:endParaRPr lang="es-ES"/>
        </a:p>
      </dgm:t>
    </dgm:pt>
  </dgm:ptLst>
  <dgm:cxnLst>
    <dgm:cxn modelId="{98821E43-AE1F-4A80-8D99-C23C6DA5C40E}" type="presOf" srcId="{F66DE797-0606-4D2F-A37E-B3884E34C598}" destId="{E63AF12A-2AA8-49DD-9199-D8CBEC1423B3}" srcOrd="0" destOrd="0" presId="urn:microsoft.com/office/officeart/2005/8/layout/cycle6"/>
    <dgm:cxn modelId="{11D8C0ED-1C48-41B4-900D-3CE81B300E56}" srcId="{F66DE797-0606-4D2F-A37E-B3884E34C598}" destId="{EF33F574-EA53-4A5E-B4F2-B4E33ADB21CF}" srcOrd="2" destOrd="0" parTransId="{4EE2FF54-0BE8-4C2B-A1BE-DEB80C21B5FE}" sibTransId="{83EB127B-660E-4E1F-B188-C686A6EBFA91}"/>
    <dgm:cxn modelId="{84FDBE1B-5CAC-4152-AD73-09F2419B7EAE}" type="presOf" srcId="{6FBF8822-38B1-42EB-87C0-F6BC230B5818}" destId="{5377AF72-D3F0-46A9-A6E6-8B1C940FDF1E}" srcOrd="0" destOrd="0" presId="urn:microsoft.com/office/officeart/2005/8/layout/cycle6"/>
    <dgm:cxn modelId="{D683DC9D-F3C1-4A5A-90E6-C6A66A6FD182}" type="presOf" srcId="{EF33F574-EA53-4A5E-B4F2-B4E33ADB21CF}" destId="{6ADD8C41-A8F5-4ECA-9093-62C40CF28318}" srcOrd="0" destOrd="0" presId="urn:microsoft.com/office/officeart/2005/8/layout/cycle6"/>
    <dgm:cxn modelId="{7D4AE3A8-09AE-4A24-B72D-01A7BF83EF7B}" srcId="{F66DE797-0606-4D2F-A37E-B3884E34C598}" destId="{A0D99886-AED1-486C-8F09-C59192F5F590}" srcOrd="4" destOrd="0" parTransId="{4D9CFA5F-5B37-4A5E-B2D6-4E34F1964E56}" sibTransId="{53C0B276-383E-4590-BE9D-449D443A3071}"/>
    <dgm:cxn modelId="{7881C861-6ECB-4399-B311-CAD1BF71B89D}" srcId="{F66DE797-0606-4D2F-A37E-B3884E34C598}" destId="{E3773035-014E-425B-AEF0-23EEADC3415A}" srcOrd="1" destOrd="0" parTransId="{EB9B0CD7-26FA-4054-B8ED-0A2230EA5784}" sibTransId="{6FBF8822-38B1-42EB-87C0-F6BC230B5818}"/>
    <dgm:cxn modelId="{0DAFF411-823A-44E1-BE9F-AAD3E3EED2C7}" srcId="{F66DE797-0606-4D2F-A37E-B3884E34C598}" destId="{485C7DA5-27AF-4C0D-8B40-81269ED25732}" srcOrd="0" destOrd="0" parTransId="{C795E8F2-109C-4A18-BE98-A972281DBD61}" sibTransId="{52CDC257-CA7B-4973-BEBA-B8E478D126F3}"/>
    <dgm:cxn modelId="{08DC2242-38BD-4056-A70C-89C051CB6B7E}" type="presOf" srcId="{E3773035-014E-425B-AEF0-23EEADC3415A}" destId="{6B6F92E0-46E3-49B6-86AF-79EF53773093}" srcOrd="0" destOrd="0" presId="urn:microsoft.com/office/officeart/2005/8/layout/cycle6"/>
    <dgm:cxn modelId="{D7848EE5-4FFD-4B5F-BC04-DEA67ED0B7FB}" type="presOf" srcId="{485C7DA5-27AF-4C0D-8B40-81269ED25732}" destId="{7669D1A2-9CFC-419B-9C96-62E4712DE6D5}" srcOrd="0" destOrd="0" presId="urn:microsoft.com/office/officeart/2005/8/layout/cycle6"/>
    <dgm:cxn modelId="{8F0724A1-E939-40CC-B98F-27741CA9B34B}" srcId="{F66DE797-0606-4D2F-A37E-B3884E34C598}" destId="{6F251855-8C71-4571-A6DA-396C53F386EA}" srcOrd="3" destOrd="0" parTransId="{A29F3084-1ADB-457A-9841-95A3632F5C26}" sibTransId="{3572A1E0-3554-458C-9493-D87019990865}"/>
    <dgm:cxn modelId="{AC0DB4E2-F287-46C6-9190-D7BF5BD6BA30}" type="presOf" srcId="{6F251855-8C71-4571-A6DA-396C53F386EA}" destId="{1BA43223-EA3F-4BE6-BC5F-A80FA03F0482}" srcOrd="0" destOrd="0" presId="urn:microsoft.com/office/officeart/2005/8/layout/cycle6"/>
    <dgm:cxn modelId="{B63C262F-E14B-4DE4-9658-97684A83BEF3}" type="presOf" srcId="{83EB127B-660E-4E1F-B188-C686A6EBFA91}" destId="{F8DAD3CB-DC0D-4261-9386-161B46255D7E}" srcOrd="0" destOrd="0" presId="urn:microsoft.com/office/officeart/2005/8/layout/cycle6"/>
    <dgm:cxn modelId="{F448F058-A6A9-4C6A-9492-E14B11544CDA}" type="presOf" srcId="{52CDC257-CA7B-4973-BEBA-B8E478D126F3}" destId="{B1109858-480D-444B-AEB8-0D90C6B4AE4F}" srcOrd="0" destOrd="0" presId="urn:microsoft.com/office/officeart/2005/8/layout/cycle6"/>
    <dgm:cxn modelId="{5E84324F-8032-4AD3-B491-0F8FAE0DD874}" type="presOf" srcId="{53C0B276-383E-4590-BE9D-449D443A3071}" destId="{10C8A6A3-59C2-4BA3-9EC9-7935F14A9AB5}" srcOrd="0" destOrd="0" presId="urn:microsoft.com/office/officeart/2005/8/layout/cycle6"/>
    <dgm:cxn modelId="{49F79706-2735-4BC2-9D2F-1F0F3E7D527B}" type="presOf" srcId="{3572A1E0-3554-458C-9493-D87019990865}" destId="{0FCDE353-30B0-45C8-BD64-E15C560249BD}" srcOrd="0" destOrd="0" presId="urn:microsoft.com/office/officeart/2005/8/layout/cycle6"/>
    <dgm:cxn modelId="{A7CFA23A-48C3-41F7-AF67-1CF8EF3EB4F2}" type="presOf" srcId="{A0D99886-AED1-486C-8F09-C59192F5F590}" destId="{516344A8-224D-4A25-87EC-78F4AC2C7E48}" srcOrd="0" destOrd="0" presId="urn:microsoft.com/office/officeart/2005/8/layout/cycle6"/>
    <dgm:cxn modelId="{08D2A823-4424-41E3-BEB4-926AD6D0732A}" type="presParOf" srcId="{E63AF12A-2AA8-49DD-9199-D8CBEC1423B3}" destId="{7669D1A2-9CFC-419B-9C96-62E4712DE6D5}" srcOrd="0" destOrd="0" presId="urn:microsoft.com/office/officeart/2005/8/layout/cycle6"/>
    <dgm:cxn modelId="{62B8040E-30B7-482B-9664-90B681278D76}" type="presParOf" srcId="{E63AF12A-2AA8-49DD-9199-D8CBEC1423B3}" destId="{8C5DE170-FE35-4849-8EDB-32D6DBEDC557}" srcOrd="1" destOrd="0" presId="urn:microsoft.com/office/officeart/2005/8/layout/cycle6"/>
    <dgm:cxn modelId="{E871A37A-F27F-4E84-93E0-C8ACFE2610F9}" type="presParOf" srcId="{E63AF12A-2AA8-49DD-9199-D8CBEC1423B3}" destId="{B1109858-480D-444B-AEB8-0D90C6B4AE4F}" srcOrd="2" destOrd="0" presId="urn:microsoft.com/office/officeart/2005/8/layout/cycle6"/>
    <dgm:cxn modelId="{2163FF62-56F2-4BA1-9D90-E64AE09EADC4}" type="presParOf" srcId="{E63AF12A-2AA8-49DD-9199-D8CBEC1423B3}" destId="{6B6F92E0-46E3-49B6-86AF-79EF53773093}" srcOrd="3" destOrd="0" presId="urn:microsoft.com/office/officeart/2005/8/layout/cycle6"/>
    <dgm:cxn modelId="{5600FD29-7DC1-4E43-BF5F-3F0A66045EFF}" type="presParOf" srcId="{E63AF12A-2AA8-49DD-9199-D8CBEC1423B3}" destId="{C1FCE13E-1D55-46B1-8B9B-4D81DD8F0481}" srcOrd="4" destOrd="0" presId="urn:microsoft.com/office/officeart/2005/8/layout/cycle6"/>
    <dgm:cxn modelId="{C5E6F3BB-A24A-4842-B2D5-928A9AE37D11}" type="presParOf" srcId="{E63AF12A-2AA8-49DD-9199-D8CBEC1423B3}" destId="{5377AF72-D3F0-46A9-A6E6-8B1C940FDF1E}" srcOrd="5" destOrd="0" presId="urn:microsoft.com/office/officeart/2005/8/layout/cycle6"/>
    <dgm:cxn modelId="{CCE09C3E-9C48-47ED-93A4-9DE7657DAC49}" type="presParOf" srcId="{E63AF12A-2AA8-49DD-9199-D8CBEC1423B3}" destId="{6ADD8C41-A8F5-4ECA-9093-62C40CF28318}" srcOrd="6" destOrd="0" presId="urn:microsoft.com/office/officeart/2005/8/layout/cycle6"/>
    <dgm:cxn modelId="{06C5678D-4784-4293-B139-8D085A64EE96}" type="presParOf" srcId="{E63AF12A-2AA8-49DD-9199-D8CBEC1423B3}" destId="{53F0051A-63DB-4654-B10C-E4933317A8C3}" srcOrd="7" destOrd="0" presId="urn:microsoft.com/office/officeart/2005/8/layout/cycle6"/>
    <dgm:cxn modelId="{05F95F89-6FD8-4F09-9D9C-C628A965C0C6}" type="presParOf" srcId="{E63AF12A-2AA8-49DD-9199-D8CBEC1423B3}" destId="{F8DAD3CB-DC0D-4261-9386-161B46255D7E}" srcOrd="8" destOrd="0" presId="urn:microsoft.com/office/officeart/2005/8/layout/cycle6"/>
    <dgm:cxn modelId="{356CD0BF-7420-4D68-8C41-B9882CB87702}" type="presParOf" srcId="{E63AF12A-2AA8-49DD-9199-D8CBEC1423B3}" destId="{1BA43223-EA3F-4BE6-BC5F-A80FA03F0482}" srcOrd="9" destOrd="0" presId="urn:microsoft.com/office/officeart/2005/8/layout/cycle6"/>
    <dgm:cxn modelId="{43569AA0-3C8C-4E3E-8F28-A212F740DBFA}" type="presParOf" srcId="{E63AF12A-2AA8-49DD-9199-D8CBEC1423B3}" destId="{2D6BD6A5-BEDD-41C5-8304-DD88C1E551B0}" srcOrd="10" destOrd="0" presId="urn:microsoft.com/office/officeart/2005/8/layout/cycle6"/>
    <dgm:cxn modelId="{53941785-A553-47B6-AC41-E1393B11FB0B}" type="presParOf" srcId="{E63AF12A-2AA8-49DD-9199-D8CBEC1423B3}" destId="{0FCDE353-30B0-45C8-BD64-E15C560249BD}" srcOrd="11" destOrd="0" presId="urn:microsoft.com/office/officeart/2005/8/layout/cycle6"/>
    <dgm:cxn modelId="{37F98A10-9B89-42D2-86DA-4B809BD3CCF2}" type="presParOf" srcId="{E63AF12A-2AA8-49DD-9199-D8CBEC1423B3}" destId="{516344A8-224D-4A25-87EC-78F4AC2C7E48}" srcOrd="12" destOrd="0" presId="urn:microsoft.com/office/officeart/2005/8/layout/cycle6"/>
    <dgm:cxn modelId="{3F89038F-4532-4319-9DBF-3BE578C01B37}" type="presParOf" srcId="{E63AF12A-2AA8-49DD-9199-D8CBEC1423B3}" destId="{2FCB78E8-E3C0-4ECB-8653-4F9730A5325F}" srcOrd="13" destOrd="0" presId="urn:microsoft.com/office/officeart/2005/8/layout/cycle6"/>
    <dgm:cxn modelId="{80F4F0C1-AC07-4502-9EB4-3FD692BCE967}" type="presParOf" srcId="{E63AF12A-2AA8-49DD-9199-D8CBEC1423B3}" destId="{10C8A6A3-59C2-4BA3-9EC9-7935F14A9AB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9D1A2-9CFC-419B-9C96-62E4712DE6D5}">
      <dsp:nvSpPr>
        <dsp:cNvPr id="0" name=""/>
        <dsp:cNvSpPr/>
      </dsp:nvSpPr>
      <dsp:spPr>
        <a:xfrm>
          <a:off x="2380505" y="2370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CONTABILIDAD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Kevin </a:t>
          </a:r>
          <a:r>
            <a:rPr lang="es-ES" sz="1000" kern="1200" smtClean="0"/>
            <a:t>Gafo Sánchez</a:t>
          </a:r>
          <a:endParaRPr lang="es-ES" sz="1000" kern="1200" dirty="0"/>
        </a:p>
      </dsp:txBody>
      <dsp:txXfrm>
        <a:off x="2422865" y="44730"/>
        <a:ext cx="1250268" cy="783022"/>
      </dsp:txXfrm>
    </dsp:sp>
    <dsp:sp modelId="{B1109858-480D-444B-AEB8-0D90C6B4AE4F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409246" y="137594"/>
              </a:moveTo>
              <a:arcTo wR="1732594" hR="1732594" stAng="17579295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F92E0-46E3-49B6-86AF-79EF53773093}">
      <dsp:nvSpPr>
        <dsp:cNvPr id="0" name=""/>
        <dsp:cNvSpPr/>
      </dsp:nvSpPr>
      <dsp:spPr>
        <a:xfrm>
          <a:off x="4028301" y="11995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COMPRAS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Iván Escandón </a:t>
          </a:r>
          <a:r>
            <a:rPr lang="es-ES" sz="1000" kern="1200" dirty="0" err="1" smtClean="0"/>
            <a:t>Arobes</a:t>
          </a:r>
          <a:endParaRPr lang="es-ES" sz="1000" kern="1200" dirty="0"/>
        </a:p>
      </dsp:txBody>
      <dsp:txXfrm>
        <a:off x="4070661" y="1241923"/>
        <a:ext cx="1250268" cy="783022"/>
      </dsp:txXfrm>
    </dsp:sp>
    <dsp:sp modelId="{5377AF72-D3F0-46A9-A6E6-8B1C940FDF1E}">
      <dsp:nvSpPr>
        <dsp:cNvPr id="0" name=""/>
        <dsp:cNvSpPr/>
      </dsp:nvSpPr>
      <dsp:spPr>
        <a:xfrm>
          <a:off x="1319107" y="48670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459416" y="1591285"/>
              </a:moveTo>
              <a:arcTo wR="1732594" hR="1732594" stAng="21319308" swAng="212049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DD8C41-A8F5-4ECA-9093-62C40CF28318}">
      <dsp:nvSpPr>
        <dsp:cNvPr id="0" name=""/>
        <dsp:cNvSpPr/>
      </dsp:nvSpPr>
      <dsp:spPr>
        <a:xfrm>
          <a:off x="3480049" y="3112118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RRHH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Carlos Mora Rodríguez</a:t>
          </a:r>
          <a:endParaRPr lang="es-ES" sz="1000" kern="1200" dirty="0"/>
        </a:p>
      </dsp:txBody>
      <dsp:txXfrm>
        <a:off x="3522409" y="3154478"/>
        <a:ext cx="1250268" cy="783022"/>
      </dsp:txXfrm>
    </dsp:sp>
    <dsp:sp modelId="{F8DAD3CB-DC0D-4261-9386-161B46255D7E}">
      <dsp:nvSpPr>
        <dsp:cNvPr id="0" name=""/>
        <dsp:cNvSpPr/>
      </dsp:nvSpPr>
      <dsp:spPr>
        <a:xfrm>
          <a:off x="1381381" y="451235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091010" y="3427711"/>
              </a:moveTo>
              <a:arcTo wR="1732594" hR="1732594" stAng="4683671" swAng="153613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43223-EA3F-4BE6-BC5F-A80FA03F0482}">
      <dsp:nvSpPr>
        <dsp:cNvPr id="0" name=""/>
        <dsp:cNvSpPr/>
      </dsp:nvSpPr>
      <dsp:spPr>
        <a:xfrm>
          <a:off x="1362112" y="31366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MARKETING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Juan Ramón Labra Menéndez</a:t>
          </a:r>
          <a:endParaRPr lang="es-ES" sz="1000" kern="1200" dirty="0"/>
        </a:p>
      </dsp:txBody>
      <dsp:txXfrm>
        <a:off x="1404472" y="3179023"/>
        <a:ext cx="1250268" cy="783022"/>
      </dsp:txXfrm>
    </dsp:sp>
    <dsp:sp modelId="{0FCDE353-30B0-45C8-BD64-E15C560249BD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289352" y="2691206"/>
              </a:moveTo>
              <a:arcTo wR="1732594" hR="1732594" stAng="8784456" swAng="219511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6344A8-224D-4A25-87EC-78F4AC2C7E48}">
      <dsp:nvSpPr>
        <dsp:cNvPr id="0" name=""/>
        <dsp:cNvSpPr/>
      </dsp:nvSpPr>
      <dsp:spPr>
        <a:xfrm>
          <a:off x="732710" y="1199563"/>
          <a:ext cx="1334988" cy="8677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PRODUCCIÓN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Jesús </a:t>
          </a:r>
          <a:r>
            <a:rPr lang="es-ES" sz="1000" kern="1200" dirty="0" err="1" smtClean="0"/>
            <a:t>Cofiño</a:t>
          </a:r>
          <a:r>
            <a:rPr lang="es-ES" sz="1000" kern="1200" dirty="0" smtClean="0"/>
            <a:t> Gavito</a:t>
          </a:r>
          <a:endParaRPr lang="es-ES" sz="1000" kern="1200" dirty="0"/>
        </a:p>
      </dsp:txBody>
      <dsp:txXfrm>
        <a:off x="775070" y="1241923"/>
        <a:ext cx="1250268" cy="783022"/>
      </dsp:txXfrm>
    </dsp:sp>
    <dsp:sp modelId="{10C8A6A3-59C2-4BA3-9EC9-7935F14A9AB5}">
      <dsp:nvSpPr>
        <dsp:cNvPr id="0" name=""/>
        <dsp:cNvSpPr/>
      </dsp:nvSpPr>
      <dsp:spPr>
        <a:xfrm>
          <a:off x="1315405" y="436241"/>
          <a:ext cx="3465188" cy="3465188"/>
        </a:xfrm>
        <a:custGeom>
          <a:avLst/>
          <a:gdLst/>
          <a:ahLst/>
          <a:cxnLst/>
          <a:rect l="0" t="0" r="0" b="0"/>
          <a:pathLst>
            <a:path>
              <a:moveTo>
                <a:pt x="302072" y="755102"/>
              </a:moveTo>
              <a:arcTo wR="1732594" hR="1732594" stAng="12860714" swAng="19599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651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82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71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74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61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47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51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92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669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1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49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0DB48-F48F-43ED-AE07-C8FA7BE4CEE5}" type="datetimeFigureOut">
              <a:rPr lang="es-ES" smtClean="0"/>
              <a:t>14/12/2017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B8064-0CEE-4B26-BA85-8247F5849F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9740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6369760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80434"/>
            <a:ext cx="1466372" cy="1372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6989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Presentación en pantalla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PC-1</dc:creator>
  <cp:lastModifiedBy>PC-1</cp:lastModifiedBy>
  <cp:revision>3</cp:revision>
  <dcterms:created xsi:type="dcterms:W3CDTF">2017-11-16T07:32:46Z</dcterms:created>
  <dcterms:modified xsi:type="dcterms:W3CDTF">2017-12-13T23:11:14Z</dcterms:modified>
</cp:coreProperties>
</file>