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73" r:id="rId5"/>
    <p:sldId id="271" r:id="rId6"/>
    <p:sldId id="270" r:id="rId7"/>
    <p:sldId id="259" r:id="rId8"/>
    <p:sldId id="262" r:id="rId9"/>
    <p:sldId id="266" r:id="rId10"/>
    <p:sldId id="274" r:id="rId11"/>
    <p:sldId id="275" r:id="rId12"/>
    <p:sldId id="263" r:id="rId13"/>
    <p:sldId id="264" r:id="rId14"/>
    <p:sldId id="268" r:id="rId15"/>
    <p:sldId id="265" r:id="rId16"/>
    <p:sldId id="267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60" autoAdjust="0"/>
    <p:restoredTop sz="94660"/>
  </p:normalViewPr>
  <p:slideViewPr>
    <p:cSldViewPr>
      <p:cViewPr varScale="1">
        <p:scale>
          <a:sx n="68" d="100"/>
          <a:sy n="68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3D9E-97E5-4653-AE87-8CAE15A52FC0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E30FC-15CF-42CA-84F1-5212A5CE76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9440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30FC-15CF-42CA-84F1-5212A5CE769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487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30FC-15CF-42CA-84F1-5212A5CE769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3661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4AFD-6AC9-4FC4-9A5B-7EE281227967}" type="datetimeFigureOut">
              <a:rPr lang="es-ES" smtClean="0"/>
              <a:pPr/>
              <a:t>11/04/2018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CD9C-2507-4276-8BEF-0EB67D9C53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-285776"/>
            <a:ext cx="7772400" cy="1470025"/>
          </a:xfrm>
        </p:spPr>
        <p:txBody>
          <a:bodyPr/>
          <a:lstStyle/>
          <a:p>
            <a:r>
              <a:rPr lang="es-ES" b="1" i="1" u="sng" dirty="0" smtClean="0">
                <a:latin typeface="Broadway" pitchFamily="82" charset="0"/>
              </a:rPr>
              <a:t>CATÁLOGO   FANCOOP</a:t>
            </a:r>
            <a:endParaRPr lang="es-ES" b="1" i="1" u="sng" dirty="0">
              <a:latin typeface="Broadway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6215082"/>
            <a:ext cx="7215238" cy="1752600"/>
          </a:xfrm>
        </p:spPr>
        <p:txBody>
          <a:bodyPr/>
          <a:lstStyle/>
          <a:p>
            <a:r>
              <a:rPr lang="es-ES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Correo:fancooperativa@gmail.com</a:t>
            </a:r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/>
          </a:p>
        </p:txBody>
      </p:sp>
      <p:pic>
        <p:nvPicPr>
          <p:cNvPr id="1026" name="Picture 2" descr="C:\Documents and Settings\Usuario\Escritorio\cooperativa fan coop\fan coop log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6000768"/>
            <a:ext cx="1071546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CARAJITOS ASTURIANOS</a:t>
            </a:r>
            <a:endParaRPr lang="es-ES" dirty="0"/>
          </a:p>
        </p:txBody>
      </p:sp>
      <p:pic>
        <p:nvPicPr>
          <p:cNvPr id="5" name="4 Marcador de contenido" descr="carajito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Dulce típico, elaborado de forma artesanal con avellana, azúcar y clara de huevo.</a:t>
            </a:r>
          </a:p>
          <a:p>
            <a:r>
              <a:rPr lang="es-ES" dirty="0" smtClean="0"/>
              <a:t>350g.</a:t>
            </a:r>
          </a:p>
          <a:p>
            <a:r>
              <a:rPr lang="es-ES" dirty="0" smtClean="0"/>
              <a:t>Ref.9</a:t>
            </a:r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476" y="4352252"/>
            <a:ext cx="2024047" cy="153022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56176" y="4824978"/>
            <a:ext cx="1235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5,75€</a:t>
            </a:r>
            <a:endParaRPr lang="es-E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GALLETAS ASTURIANAS</a:t>
            </a:r>
            <a:endParaRPr lang="es-ES" dirty="0"/>
          </a:p>
        </p:txBody>
      </p:sp>
      <p:pic>
        <p:nvPicPr>
          <p:cNvPr id="5" name="4 Marcador de contenido" descr="galletas-asturianas-de-castana-nuez-y-avellana-400-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Elaboradas con una mezcla de avellana, nuez </a:t>
            </a:r>
            <a:r>
              <a:rPr lang="es-ES" dirty="0" smtClean="0"/>
              <a:t>y castaña.</a:t>
            </a:r>
            <a:endParaRPr lang="es-ES" dirty="0"/>
          </a:p>
          <a:p>
            <a:r>
              <a:rPr lang="es-ES" dirty="0" smtClean="0"/>
              <a:t>400g.</a:t>
            </a:r>
          </a:p>
          <a:p>
            <a:r>
              <a:rPr lang="es-ES" dirty="0" smtClean="0"/>
              <a:t>Ref.10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476" y="3860484"/>
            <a:ext cx="2024047" cy="153022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091435" y="433321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4,95€</a:t>
            </a:r>
            <a:endParaRPr lang="es-ES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MIEL DE BOSQUE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 Miel procedente del néctar  de las flores de brezo, de la zarza y del castaño.</a:t>
            </a:r>
          </a:p>
          <a:p>
            <a:r>
              <a:rPr lang="es-ES" dirty="0" smtClean="0"/>
              <a:t>Artesanal</a:t>
            </a:r>
          </a:p>
          <a:p>
            <a:r>
              <a:rPr lang="es-ES" dirty="0" smtClean="0"/>
              <a:t>Sabor dulce </a:t>
            </a:r>
          </a:p>
          <a:p>
            <a:r>
              <a:rPr lang="es-ES" dirty="0" smtClean="0"/>
              <a:t>350g</a:t>
            </a:r>
          </a:p>
          <a:p>
            <a:r>
              <a:rPr lang="es-ES" dirty="0" smtClean="0"/>
              <a:t>Ref.11</a:t>
            </a:r>
          </a:p>
          <a:p>
            <a:endParaRPr lang="es-ES" dirty="0" smtClean="0"/>
          </a:p>
        </p:txBody>
      </p:sp>
      <p:pic>
        <p:nvPicPr>
          <p:cNvPr id="9" name="8 Marcador de contenido" descr="MIE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4075969" cy="4357718"/>
          </a:xfrm>
        </p:spPr>
      </p:pic>
      <p:sp>
        <p:nvSpPr>
          <p:cNvPr id="10" name="9 Estrella de 7 puntas"/>
          <p:cNvSpPr/>
          <p:nvPr/>
        </p:nvSpPr>
        <p:spPr>
          <a:xfrm>
            <a:off x="6143636" y="4572008"/>
            <a:ext cx="2000264" cy="15001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572264" y="5000636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4,95€</a:t>
            </a:r>
          </a:p>
          <a:p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PATE DE CABRACHO</a:t>
            </a:r>
            <a:endParaRPr lang="es-ES" dirty="0"/>
          </a:p>
        </p:txBody>
      </p:sp>
      <p:pic>
        <p:nvPicPr>
          <p:cNvPr id="5" name="4 Marcador de contenido" descr="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857364"/>
            <a:ext cx="3648884" cy="3648884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Paté de pescado de inconfundible sabor marino.</a:t>
            </a:r>
          </a:p>
          <a:p>
            <a:r>
              <a:rPr lang="es-ES" dirty="0" smtClean="0"/>
              <a:t>Calidad extra y sabor fresco.</a:t>
            </a:r>
          </a:p>
          <a:p>
            <a:r>
              <a:rPr lang="es-ES" dirty="0" smtClean="0"/>
              <a:t>100gr</a:t>
            </a:r>
          </a:p>
          <a:p>
            <a:r>
              <a:rPr lang="es-ES" dirty="0" smtClean="0"/>
              <a:t>Ref.12</a:t>
            </a:r>
            <a:endParaRPr lang="es-ES" dirty="0"/>
          </a:p>
        </p:txBody>
      </p:sp>
      <p:sp>
        <p:nvSpPr>
          <p:cNvPr id="6" name="5 Estrella de 7 puntas"/>
          <p:cNvSpPr/>
          <p:nvPr/>
        </p:nvSpPr>
        <p:spPr>
          <a:xfrm>
            <a:off x="5072066" y="4857760"/>
            <a:ext cx="2000264" cy="164305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572132" y="542926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2,55€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SIDRA DULCE</a:t>
            </a:r>
            <a:endParaRPr lang="es-ES" dirty="0"/>
          </a:p>
        </p:txBody>
      </p:sp>
      <p:pic>
        <p:nvPicPr>
          <p:cNvPr id="5" name="4 Marcador de contenido" descr="sidra-dulce-asturian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Sidra dulce artesana.</a:t>
            </a:r>
          </a:p>
          <a:p>
            <a:r>
              <a:rPr lang="es-ES" dirty="0" smtClean="0"/>
              <a:t>Sin alcohol.</a:t>
            </a:r>
          </a:p>
          <a:p>
            <a:r>
              <a:rPr lang="es-ES" dirty="0" smtClean="0"/>
              <a:t>Es un zumo obtenido</a:t>
            </a:r>
            <a:r>
              <a:rPr lang="es-ES" b="1" dirty="0" smtClean="0"/>
              <a:t> </a:t>
            </a:r>
            <a:r>
              <a:rPr lang="es-ES" dirty="0" smtClean="0"/>
              <a:t>de la manzana y consumido antes de su fermentación.</a:t>
            </a:r>
          </a:p>
          <a:p>
            <a:endParaRPr lang="es-ES" dirty="0" smtClean="0"/>
          </a:p>
          <a:p>
            <a:r>
              <a:rPr lang="es-ES" dirty="0" smtClean="0"/>
              <a:t>20cl</a:t>
            </a:r>
          </a:p>
          <a:p>
            <a:r>
              <a:rPr lang="es-ES" dirty="0" smtClean="0"/>
              <a:t>Ref.13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70cl</a:t>
            </a:r>
          </a:p>
          <a:p>
            <a:r>
              <a:rPr lang="es-ES" dirty="0" smtClean="0"/>
              <a:t>Ref.14</a:t>
            </a:r>
            <a:endParaRPr lang="es-ES" dirty="0"/>
          </a:p>
        </p:txBody>
      </p:sp>
      <p:sp>
        <p:nvSpPr>
          <p:cNvPr id="6" name="5 Estrella de 7 puntas"/>
          <p:cNvSpPr/>
          <p:nvPr/>
        </p:nvSpPr>
        <p:spPr>
          <a:xfrm>
            <a:off x="6000760" y="3286124"/>
            <a:ext cx="1785950" cy="128588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572264" y="364331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1€</a:t>
            </a:r>
            <a:endParaRPr lang="es-ES" sz="2800" b="1" dirty="0"/>
          </a:p>
        </p:txBody>
      </p:sp>
      <p:sp>
        <p:nvSpPr>
          <p:cNvPr id="8" name="7 Estrella de 7 puntas"/>
          <p:cNvSpPr/>
          <p:nvPr/>
        </p:nvSpPr>
        <p:spPr>
          <a:xfrm>
            <a:off x="6143636" y="4786322"/>
            <a:ext cx="1643074" cy="135729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429388" y="528638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2,50€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s-ES" dirty="0" smtClean="0"/>
              <a:t>SOUVENIR</a:t>
            </a:r>
            <a:endParaRPr lang="es-ES" dirty="0"/>
          </a:p>
        </p:txBody>
      </p:sp>
      <p:pic>
        <p:nvPicPr>
          <p:cNvPr id="5" name="4 Marcador de contenido" descr="horre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214554"/>
            <a:ext cx="4292850" cy="3215494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Hórreo: construcción típica asturiana, que se utilizaba como granero.</a:t>
            </a:r>
          </a:p>
          <a:p>
            <a:r>
              <a:rPr lang="es-ES" dirty="0" smtClean="0"/>
              <a:t>Hecho de madera</a:t>
            </a:r>
          </a:p>
          <a:p>
            <a:r>
              <a:rPr lang="es-ES" dirty="0" smtClean="0"/>
              <a:t>6cm</a:t>
            </a:r>
          </a:p>
          <a:p>
            <a:r>
              <a:rPr lang="es-ES" dirty="0" smtClean="0"/>
              <a:t>Ref.15</a:t>
            </a:r>
          </a:p>
        </p:txBody>
      </p:sp>
      <p:sp>
        <p:nvSpPr>
          <p:cNvPr id="6" name="5 Estrella de 7 puntas"/>
          <p:cNvSpPr/>
          <p:nvPr/>
        </p:nvSpPr>
        <p:spPr>
          <a:xfrm>
            <a:off x="5429256" y="4286256"/>
            <a:ext cx="2071702" cy="18573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857884" y="492919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4,50€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2844" y="2214530"/>
            <a:ext cx="3786214" cy="464347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HAGAN SUS PEDIDOS AL CORREO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PORTES NO INCLUIDOS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IVA INCLUIDO</a:t>
            </a:r>
          </a:p>
          <a:p>
            <a:pPr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" name="4 Marcador de contenido" descr="fan coop logo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72264" y="2071678"/>
            <a:ext cx="2190410" cy="2190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FABAS CON ALMEJAS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Típica comida asturiana.</a:t>
            </a:r>
          </a:p>
          <a:p>
            <a:r>
              <a:rPr lang="es-ES" dirty="0" smtClean="0"/>
              <a:t>Preparado a base de fabas de la granja.</a:t>
            </a:r>
          </a:p>
          <a:p>
            <a:r>
              <a:rPr lang="es-ES" dirty="0" smtClean="0"/>
              <a:t>COMBINADO CON ALMEJAS</a:t>
            </a:r>
          </a:p>
          <a:p>
            <a:r>
              <a:rPr lang="es-ES" dirty="0" smtClean="0"/>
              <a:t>425g</a:t>
            </a:r>
          </a:p>
          <a:p>
            <a:r>
              <a:rPr lang="es-ES" dirty="0" smtClean="0"/>
              <a:t>Ref.1</a:t>
            </a:r>
          </a:p>
        </p:txBody>
      </p:sp>
      <p:pic>
        <p:nvPicPr>
          <p:cNvPr id="12" name="11 Imagen" descr="fabas-con-almeja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14488"/>
            <a:ext cx="4357718" cy="4357718"/>
          </a:xfrm>
          <a:prstGeom prst="rect">
            <a:avLst/>
          </a:prstGeom>
        </p:spPr>
      </p:pic>
      <p:sp>
        <p:nvSpPr>
          <p:cNvPr id="6" name="5 Estrella de 7 puntas"/>
          <p:cNvSpPr/>
          <p:nvPr/>
        </p:nvSpPr>
        <p:spPr>
          <a:xfrm>
            <a:off x="5715008" y="4500570"/>
            <a:ext cx="2214578" cy="16430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286512" y="507207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4,10€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COMPANGO PARA FABADA</a:t>
            </a:r>
            <a:endParaRPr lang="es-ES" dirty="0"/>
          </a:p>
        </p:txBody>
      </p:sp>
      <p:pic>
        <p:nvPicPr>
          <p:cNvPr id="5" name="4 Marcador de contenido" descr="descarg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4125159" cy="4125159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Típico compango asturiano</a:t>
            </a:r>
          </a:p>
          <a:p>
            <a:r>
              <a:rPr lang="es-ES" dirty="0" smtClean="0"/>
              <a:t>Para acompañar la fabada</a:t>
            </a:r>
          </a:p>
          <a:p>
            <a:r>
              <a:rPr lang="es-ES" dirty="0" smtClean="0"/>
              <a:t>Incluye chorizo, morcilla y tocino</a:t>
            </a:r>
          </a:p>
          <a:p>
            <a:r>
              <a:rPr lang="es-ES" dirty="0" smtClean="0"/>
              <a:t>440g</a:t>
            </a:r>
          </a:p>
          <a:p>
            <a:r>
              <a:rPr lang="es-ES" dirty="0" smtClean="0"/>
              <a:t>Ref.2</a:t>
            </a:r>
          </a:p>
          <a:p>
            <a:endParaRPr lang="es-ES" dirty="0" smtClean="0"/>
          </a:p>
        </p:txBody>
      </p:sp>
      <p:sp>
        <p:nvSpPr>
          <p:cNvPr id="6" name="5 Estrella de 7 puntas"/>
          <p:cNvSpPr/>
          <p:nvPr/>
        </p:nvSpPr>
        <p:spPr>
          <a:xfrm>
            <a:off x="5715008" y="4643446"/>
            <a:ext cx="2214578" cy="16430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215074" y="528638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4,99 €</a:t>
            </a:r>
            <a:endParaRPr lang="es-E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FABAS ENVASADAS AL VACIO</a:t>
            </a:r>
            <a:endParaRPr lang="es-ES" dirty="0"/>
          </a:p>
        </p:txBody>
      </p:sp>
      <p:pic>
        <p:nvPicPr>
          <p:cNvPr id="5" name="4 Marcador de contenido" descr="image1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43050"/>
            <a:ext cx="4038600" cy="428628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1/2 kg de Alubia Extra</a:t>
            </a:r>
          </a:p>
          <a:p>
            <a:r>
              <a:rPr lang="es-ES" dirty="0" smtClean="0"/>
              <a:t>VARIEDAD LA GRANJA</a:t>
            </a:r>
          </a:p>
          <a:p>
            <a:r>
              <a:rPr lang="es-ES" dirty="0" smtClean="0"/>
              <a:t>Especiales para FABADA ASTURIANA</a:t>
            </a:r>
          </a:p>
          <a:p>
            <a:r>
              <a:rPr lang="es-ES" dirty="0" smtClean="0"/>
              <a:t>Ref.3</a:t>
            </a:r>
            <a:endParaRPr lang="es-ES" dirty="0"/>
          </a:p>
        </p:txBody>
      </p:sp>
      <p:sp>
        <p:nvSpPr>
          <p:cNvPr id="6" name="5 Estrella de 7 puntas"/>
          <p:cNvSpPr/>
          <p:nvPr/>
        </p:nvSpPr>
        <p:spPr>
          <a:xfrm>
            <a:off x="5572132" y="4214818"/>
            <a:ext cx="2214578" cy="16430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072198" y="478632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6,00 €</a:t>
            </a:r>
            <a:endParaRPr lang="es-E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strella de 7 puntas"/>
          <p:cNvSpPr/>
          <p:nvPr/>
        </p:nvSpPr>
        <p:spPr>
          <a:xfrm>
            <a:off x="5786446" y="4429132"/>
            <a:ext cx="2214578" cy="16430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CHORICINOS A LA SIDRA</a:t>
            </a:r>
            <a:endParaRPr lang="es-ES" dirty="0"/>
          </a:p>
        </p:txBody>
      </p:sp>
      <p:pic>
        <p:nvPicPr>
          <p:cNvPr id="5" name="4 Marcador de contenido" descr="LLLL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1785926"/>
            <a:ext cx="4071965" cy="4071965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Mini </a:t>
            </a:r>
            <a:r>
              <a:rPr lang="es-ES" i="1" dirty="0" err="1" smtClean="0"/>
              <a:t>choricinos</a:t>
            </a:r>
            <a:r>
              <a:rPr lang="es-ES" i="1" dirty="0" smtClean="0"/>
              <a:t> </a:t>
            </a:r>
            <a:r>
              <a:rPr lang="es-ES" dirty="0" smtClean="0"/>
              <a:t>ahumados cocinados con sidra natural</a:t>
            </a:r>
          </a:p>
          <a:p>
            <a:r>
              <a:rPr lang="es-ES" dirty="0" smtClean="0"/>
              <a:t>210g</a:t>
            </a:r>
          </a:p>
          <a:p>
            <a:r>
              <a:rPr lang="es-ES" dirty="0" smtClean="0"/>
              <a:t>Ref.4</a:t>
            </a:r>
          </a:p>
          <a:p>
            <a:endParaRPr lang="es-ES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5715008" y="507207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3,30 €/</a:t>
            </a:r>
            <a:r>
              <a:rPr lang="es-ES" sz="2400" b="1" dirty="0" err="1" smtClean="0"/>
              <a:t>und</a:t>
            </a:r>
            <a:endParaRPr lang="es-E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CREMA AFUEGA´L PITU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Queso de vaca, con sabor tirando a picante.</a:t>
            </a:r>
          </a:p>
          <a:p>
            <a:r>
              <a:rPr lang="es-ES" dirty="0" smtClean="0"/>
              <a:t>Textura menos compacta que el queso original.</a:t>
            </a:r>
          </a:p>
          <a:p>
            <a:r>
              <a:rPr lang="es-ES" dirty="0" smtClean="0"/>
              <a:t>Ideal para untar.</a:t>
            </a:r>
          </a:p>
          <a:p>
            <a:r>
              <a:rPr lang="es-ES" dirty="0" smtClean="0"/>
              <a:t>100gr.</a:t>
            </a:r>
          </a:p>
          <a:p>
            <a:r>
              <a:rPr lang="es-ES" dirty="0" smtClean="0"/>
              <a:t>Ref.5</a:t>
            </a:r>
          </a:p>
          <a:p>
            <a:endParaRPr lang="es-ES" dirty="0"/>
          </a:p>
        </p:txBody>
      </p:sp>
      <p:sp>
        <p:nvSpPr>
          <p:cNvPr id="6" name="5 Estrella de 7 puntas"/>
          <p:cNvSpPr/>
          <p:nvPr/>
        </p:nvSpPr>
        <p:spPr>
          <a:xfrm>
            <a:off x="6143636" y="4714884"/>
            <a:ext cx="2214578" cy="16430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715140" y="521495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2,45€</a:t>
            </a:r>
            <a:endParaRPr lang="es-ES" sz="2800" b="1" dirty="0"/>
          </a:p>
        </p:txBody>
      </p:sp>
      <p:pic>
        <p:nvPicPr>
          <p:cNvPr id="8" name="7 Imagen" descr="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71612"/>
            <a:ext cx="421484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QUESO CREMA CABRALES</a:t>
            </a:r>
            <a:br>
              <a:rPr lang="es-ES" dirty="0" smtClean="0"/>
            </a:br>
            <a:r>
              <a:rPr lang="es-ES" dirty="0" smtClean="0"/>
              <a:t>ARBEYAL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3773015"/>
          </a:xfrm>
        </p:spPr>
        <p:txBody>
          <a:bodyPr/>
          <a:lstStyle/>
          <a:p>
            <a:r>
              <a:rPr lang="es-ES" dirty="0" smtClean="0"/>
              <a:t>Suave textura perfecto para untar.</a:t>
            </a:r>
          </a:p>
          <a:p>
            <a:r>
              <a:rPr lang="es-ES" dirty="0" smtClean="0"/>
              <a:t>Con todo el sabor de un  queso azul asturiano.</a:t>
            </a:r>
          </a:p>
          <a:p>
            <a:r>
              <a:rPr lang="es-ES" dirty="0" smtClean="0"/>
              <a:t>100g</a:t>
            </a:r>
          </a:p>
          <a:p>
            <a:r>
              <a:rPr lang="es-ES" dirty="0" smtClean="0"/>
              <a:t>Ref.6</a:t>
            </a:r>
            <a:endParaRPr lang="es-ES" dirty="0"/>
          </a:p>
        </p:txBody>
      </p:sp>
      <p:sp>
        <p:nvSpPr>
          <p:cNvPr id="12290" name="AutoShape 2" descr="Resultado de imagen de queso cabrales arbey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13 Estrella de 7 puntas"/>
          <p:cNvSpPr/>
          <p:nvPr/>
        </p:nvSpPr>
        <p:spPr>
          <a:xfrm>
            <a:off x="5292080" y="4797152"/>
            <a:ext cx="2000264" cy="15001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5796136" y="53732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2,45€</a:t>
            </a:r>
            <a:endParaRPr lang="es-ES" sz="2800" b="1" dirty="0"/>
          </a:p>
        </p:txBody>
      </p:sp>
      <p:pic>
        <p:nvPicPr>
          <p:cNvPr id="9" name="8 Imagen" descr="````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4429132" cy="4429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CASADIELLAS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Postre típico asturiano</a:t>
            </a:r>
          </a:p>
          <a:p>
            <a:r>
              <a:rPr lang="es-ES" dirty="0" smtClean="0"/>
              <a:t>Avellana y nueces, ligada con mantequilla y envuelta en una masa fina de trigo.</a:t>
            </a:r>
          </a:p>
          <a:p>
            <a:r>
              <a:rPr lang="es-ES" dirty="0" smtClean="0"/>
              <a:t>Perfecta para toda la </a:t>
            </a:r>
            <a:r>
              <a:rPr lang="es-ES" b="1" dirty="0" smtClean="0"/>
              <a:t>familia.</a:t>
            </a:r>
          </a:p>
          <a:p>
            <a:r>
              <a:rPr lang="es-ES" dirty="0" smtClean="0"/>
              <a:t>½ docena.</a:t>
            </a:r>
          </a:p>
          <a:p>
            <a:r>
              <a:rPr lang="es-ES" dirty="0" smtClean="0"/>
              <a:t>Ref.7</a:t>
            </a:r>
          </a:p>
        </p:txBody>
      </p:sp>
      <p:sp>
        <p:nvSpPr>
          <p:cNvPr id="6" name="5 Estrella de 7 puntas"/>
          <p:cNvSpPr/>
          <p:nvPr/>
        </p:nvSpPr>
        <p:spPr>
          <a:xfrm>
            <a:off x="6500826" y="5000636"/>
            <a:ext cx="2000264" cy="15001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858016" y="550070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4,95€</a:t>
            </a:r>
            <a:endParaRPr lang="es-ES" sz="2800" b="1" dirty="0"/>
          </a:p>
        </p:txBody>
      </p:sp>
      <p:pic>
        <p:nvPicPr>
          <p:cNvPr id="8" name="7 Imagen" descr="casadiel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14422"/>
            <a:ext cx="3571900" cy="2286016"/>
          </a:xfrm>
          <a:prstGeom prst="rect">
            <a:avLst/>
          </a:prstGeom>
        </p:spPr>
      </p:pic>
      <p:pic>
        <p:nvPicPr>
          <p:cNvPr id="5" name="4 Marcador de contenido" descr="thK3BD27Q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3786190"/>
            <a:ext cx="3571900" cy="27192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SUSPIROS DEL NALÓN</a:t>
            </a:r>
            <a:endParaRPr lang="es-ES" dirty="0"/>
          </a:p>
        </p:txBody>
      </p:sp>
      <p:pic>
        <p:nvPicPr>
          <p:cNvPr id="7" name="6 Marcador de contenido" descr="P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600400" cy="360040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Pastas artesanas</a:t>
            </a:r>
          </a:p>
          <a:p>
            <a:r>
              <a:rPr lang="es-ES" dirty="0" smtClean="0"/>
              <a:t>Hechas a mano con huevo, harina de </a:t>
            </a:r>
            <a:r>
              <a:rPr lang="es-ES" dirty="0" err="1" smtClean="0"/>
              <a:t>trigo,mantequilla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¡COMO MANDA LA TRADICION!</a:t>
            </a:r>
          </a:p>
          <a:p>
            <a:r>
              <a:rPr lang="es-ES" dirty="0" smtClean="0"/>
              <a:t>600g</a:t>
            </a:r>
          </a:p>
          <a:p>
            <a:r>
              <a:rPr lang="es-ES" dirty="0" smtClean="0"/>
              <a:t>Ref.8</a:t>
            </a:r>
          </a:p>
          <a:p>
            <a:endParaRPr lang="es-ES" dirty="0"/>
          </a:p>
        </p:txBody>
      </p:sp>
      <p:sp>
        <p:nvSpPr>
          <p:cNvPr id="5" name="4 Estrella de 7 puntas"/>
          <p:cNvSpPr/>
          <p:nvPr/>
        </p:nvSpPr>
        <p:spPr>
          <a:xfrm>
            <a:off x="5857884" y="4929198"/>
            <a:ext cx="2000264" cy="150017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215074" y="535782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4,15€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346</Words>
  <Application>Microsoft Office PowerPoint</Application>
  <PresentationFormat>Presentación en pantalla (4:3)</PresentationFormat>
  <Paragraphs>101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CATÁLOGO   FANCOOP</vt:lpstr>
      <vt:lpstr>FABAS CON ALMEJAS</vt:lpstr>
      <vt:lpstr>COMPANGO PARA FABADA</vt:lpstr>
      <vt:lpstr>FABAS ENVASADAS AL VACIO</vt:lpstr>
      <vt:lpstr>CHORICINOS A LA SIDRA</vt:lpstr>
      <vt:lpstr>QUESO CREMA AFUEGA´L PITU</vt:lpstr>
      <vt:lpstr>QUESO CREMA CABRALES ARBEYAL</vt:lpstr>
      <vt:lpstr>CASADIELLAS</vt:lpstr>
      <vt:lpstr>SUSPIROS DEL NALÓN</vt:lpstr>
      <vt:lpstr>CARAJITOS ASTURIANOS</vt:lpstr>
      <vt:lpstr>GALLETAS ASTURIANAS</vt:lpstr>
      <vt:lpstr>MIEL DE BOSQUE</vt:lpstr>
      <vt:lpstr>PATE DE CABRACHO</vt:lpstr>
      <vt:lpstr>SIDRA DULCE</vt:lpstr>
      <vt:lpstr>SOUVENIR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powerservice</dc:creator>
  <cp:lastModifiedBy>Usuario</cp:lastModifiedBy>
  <cp:revision>41</cp:revision>
  <dcterms:created xsi:type="dcterms:W3CDTF">2018-01-09T19:53:36Z</dcterms:created>
  <dcterms:modified xsi:type="dcterms:W3CDTF">2018-04-11T08:55:20Z</dcterms:modified>
</cp:coreProperties>
</file>