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sldIdLst>
    <p:sldId id="256" r:id="rId2"/>
    <p:sldId id="264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A0CC"/>
    <a:srgbClr val="FFE1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EB9D5-7E1A-4433-8B21-2237CC26FA2C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977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263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02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60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AB55-62C0-407E-B706-C907B44B0BFC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730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050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55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63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361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085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23185-9573-406A-8068-0AB4F2335019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100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200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41068" y="1619480"/>
            <a:ext cx="9144000" cy="3243090"/>
          </a:xfrm>
        </p:spPr>
        <p:txBody>
          <a:bodyPr>
            <a:noAutofit/>
          </a:bodyPr>
          <a:lstStyle/>
          <a:p>
            <a:r>
              <a:rPr lang="es-ES" sz="8800" dirty="0" smtClean="0">
                <a:latin typeface="Arial Black" panose="020B0A04020102020204" pitchFamily="34" charset="0"/>
              </a:rPr>
              <a:t>CATALOGO</a:t>
            </a:r>
            <a:br>
              <a:rPr lang="es-ES" sz="8800" dirty="0" smtClean="0">
                <a:latin typeface="Arial Black" panose="020B0A04020102020204" pitchFamily="34" charset="0"/>
              </a:rPr>
            </a:br>
            <a:r>
              <a:rPr lang="es-ES" sz="8800" dirty="0" smtClean="0">
                <a:latin typeface="Arial Black" panose="020B0A04020102020204" pitchFamily="34" charset="0"/>
              </a:rPr>
              <a:t> FLO EXPRESS</a:t>
            </a:r>
            <a:endParaRPr lang="es-ES" sz="8800" dirty="0">
              <a:latin typeface="Arial Black" panose="020B0A040201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6242" y="0"/>
            <a:ext cx="2005758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46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a-ES" sz="4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FIGURAS DE ANIMALES</a:t>
            </a:r>
            <a:endParaRPr lang="es-ES" sz="4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1825625"/>
            <a:ext cx="411939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300" b="1" dirty="0" smtClean="0"/>
              <a:t>Figuras preciosas para ponerlas en tu jardín, o en cualquier lugar de tu casa.</a:t>
            </a:r>
          </a:p>
          <a:p>
            <a:pPr marL="0" indent="0">
              <a:buNone/>
            </a:pPr>
            <a:r>
              <a:rPr lang="es-ES" sz="2300" b="1" dirty="0" smtClean="0"/>
              <a:t>Llevan el detalle de tener faros en los ojos, lo que quiere decir que hacen luz.</a:t>
            </a:r>
          </a:p>
          <a:p>
            <a:pPr marL="0" indent="0">
              <a:buNone/>
            </a:pPr>
            <a:r>
              <a:rPr lang="es-ES" sz="2300" b="1" dirty="0" smtClean="0"/>
              <a:t>Van a pilas (NO INCLUIDAS).</a:t>
            </a:r>
          </a:p>
          <a:p>
            <a:pPr marL="0" indent="0">
              <a:buNone/>
            </a:pPr>
            <a:r>
              <a:rPr lang="es-ES" sz="2300" b="1" dirty="0" smtClean="0"/>
              <a:t>Varios modelos.</a:t>
            </a:r>
            <a:endParaRPr lang="es-ES" sz="2300" b="1" dirty="0"/>
          </a:p>
        </p:txBody>
      </p:sp>
      <p:pic>
        <p:nvPicPr>
          <p:cNvPr id="11266" name="Picture 2" descr="C:\Users\user\Downloads\2919a620-8dad-409d-939a-8c59ffb233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784" y="1448788"/>
            <a:ext cx="3004039" cy="2253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ownloads\e2245b15-83d9-4a88-9860-080f2d7a66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205" y="1814033"/>
            <a:ext cx="2570775" cy="39477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user\Downloads\3b9f2d4b-fcfe-42be-8003-ac526a3eadc4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454" y="3701819"/>
            <a:ext cx="2326415" cy="3101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988" y="0"/>
            <a:ext cx="2005012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Explosión 1"/>
          <p:cNvSpPr/>
          <p:nvPr/>
        </p:nvSpPr>
        <p:spPr>
          <a:xfrm>
            <a:off x="831773" y="4935558"/>
            <a:ext cx="2616507" cy="1679206"/>
          </a:xfrm>
          <a:prstGeom prst="irregularSeal1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</a:rPr>
              <a:t>3,5</a:t>
            </a:r>
            <a:r>
              <a:rPr lang="es-ES" sz="2000" b="1" dirty="0" smtClean="0">
                <a:solidFill>
                  <a:schemeClr val="tx1"/>
                </a:solidFill>
              </a:rPr>
              <a:t>€ </a:t>
            </a:r>
            <a:r>
              <a:rPr lang="es-ES" sz="2000" b="1" dirty="0" smtClean="0">
                <a:solidFill>
                  <a:schemeClr val="tx1"/>
                </a:solidFill>
              </a:rPr>
              <a:t>cada figura</a:t>
            </a:r>
            <a:endParaRPr lang="es-E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880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a-ES" sz="43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PORTA VELAS</a:t>
            </a:r>
            <a:endParaRPr lang="es-ES" sz="43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88196" y="1715458"/>
            <a:ext cx="2951602" cy="3220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dirty="0" smtClean="0"/>
              <a:t>Magníficos porta velas, con tacto suave y agradable.</a:t>
            </a:r>
          </a:p>
          <a:p>
            <a:pPr marL="0" indent="0">
              <a:buNone/>
            </a:pPr>
            <a:r>
              <a:rPr lang="es-ES" sz="2400" b="1" dirty="0" smtClean="0"/>
              <a:t>Vela incluida.</a:t>
            </a:r>
          </a:p>
          <a:p>
            <a:pPr marL="0" indent="0">
              <a:buNone/>
            </a:pPr>
            <a:r>
              <a:rPr lang="es-ES" sz="2400" b="1" dirty="0" smtClean="0"/>
              <a:t>Varios modelos.</a:t>
            </a:r>
          </a:p>
          <a:p>
            <a:pPr marL="0" indent="0">
              <a:buNone/>
            </a:pPr>
            <a:r>
              <a:rPr lang="es-ES" sz="2400" b="1" dirty="0" smtClean="0"/>
              <a:t>Perfectos para dar un mejor ambiente a tu hogar.</a:t>
            </a:r>
            <a:endParaRPr lang="es-ES" sz="24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988" y="0"/>
            <a:ext cx="2005012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 descr="C:\Users\user\Downloads\c2544da8-4115-48fb-a8d7-f471b6d3336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314" y="1618079"/>
            <a:ext cx="5343181" cy="3876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Explosión 1"/>
          <p:cNvSpPr/>
          <p:nvPr/>
        </p:nvSpPr>
        <p:spPr>
          <a:xfrm>
            <a:off x="1360583" y="4935558"/>
            <a:ext cx="2616507" cy="1679206"/>
          </a:xfrm>
          <a:prstGeom prst="irregularSeal1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</a:rPr>
              <a:t>1,75</a:t>
            </a:r>
            <a:r>
              <a:rPr lang="es-ES" sz="2000" b="1" dirty="0" smtClean="0">
                <a:solidFill>
                  <a:schemeClr val="tx1"/>
                </a:solidFill>
              </a:rPr>
              <a:t>€ </a:t>
            </a:r>
            <a:r>
              <a:rPr lang="es-ES" sz="2000" b="1" dirty="0" smtClean="0">
                <a:solidFill>
                  <a:schemeClr val="tx1"/>
                </a:solidFill>
              </a:rPr>
              <a:t>cada porta velas</a:t>
            </a:r>
            <a:endParaRPr lang="es-E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75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17783" y="311150"/>
            <a:ext cx="8009263" cy="1325563"/>
          </a:xfrm>
        </p:spPr>
        <p:txBody>
          <a:bodyPr/>
          <a:lstStyle/>
          <a:p>
            <a:pPr algn="ctr"/>
            <a:r>
              <a:rPr lang="ca-ES" sz="43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COLGADOR DE LLAVES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61930" y="2211215"/>
            <a:ext cx="4218542" cy="257010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sz="2400" b="1" dirty="0" smtClean="0"/>
              <a:t>Perfecto colgador de llaves para que siempre sepas donde están. </a:t>
            </a:r>
          </a:p>
          <a:p>
            <a:pPr marL="0" indent="0">
              <a:buNone/>
            </a:pPr>
            <a:r>
              <a:rPr lang="es-ES" sz="2400" b="1" dirty="0" smtClean="0"/>
              <a:t>Con enganche por detrás para poder colgarlo en cualquier sitio.</a:t>
            </a:r>
          </a:p>
          <a:p>
            <a:pPr marL="0" indent="0">
              <a:buNone/>
            </a:pPr>
            <a:r>
              <a:rPr lang="es-ES" sz="2400" b="1" dirty="0" smtClean="0"/>
              <a:t>Fácil de poner y agradable a la vista.</a:t>
            </a:r>
            <a:endParaRPr lang="es-ES" sz="2400" b="1" dirty="0"/>
          </a:p>
        </p:txBody>
      </p:sp>
      <p:pic>
        <p:nvPicPr>
          <p:cNvPr id="13314" name="Picture 2" descr="C:\Users\user\Downloads\f5e183f7-c1b4-487f-8876-58032f6552e5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794" y="1829068"/>
            <a:ext cx="5913750" cy="3525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988" y="0"/>
            <a:ext cx="2005012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Explosión 1"/>
          <p:cNvSpPr/>
          <p:nvPr/>
        </p:nvSpPr>
        <p:spPr>
          <a:xfrm>
            <a:off x="831773" y="4343400"/>
            <a:ext cx="3270327" cy="2271364"/>
          </a:xfrm>
          <a:prstGeom prst="irregularSeal1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</a:rPr>
              <a:t>4,5€ </a:t>
            </a:r>
            <a:r>
              <a:rPr lang="es-ES" sz="2000" b="1" dirty="0" smtClean="0">
                <a:solidFill>
                  <a:schemeClr val="tx1"/>
                </a:solidFill>
              </a:rPr>
              <a:t>cada colgador de llaves</a:t>
            </a:r>
            <a:endParaRPr lang="es-E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425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a-ES" sz="4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DATOS DE CONTACTO</a:t>
            </a:r>
            <a:endParaRPr lang="es-ES" sz="4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ES" b="1" dirty="0" smtClean="0"/>
              <a:t>Cooperativa FLO EXPRESS</a:t>
            </a:r>
          </a:p>
          <a:p>
            <a:pPr>
              <a:buFont typeface="Wingdings" panose="05000000000000000000" pitchFamily="2" charset="2"/>
              <a:buChar char="v"/>
            </a:pPr>
            <a:endParaRPr lang="es-ES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s-ES" b="1" dirty="0" smtClean="0"/>
              <a:t>FLORIDA SECUNDARIA</a:t>
            </a:r>
          </a:p>
          <a:p>
            <a:pPr>
              <a:buFont typeface="Wingdings" panose="05000000000000000000" pitchFamily="2" charset="2"/>
              <a:buChar char="v"/>
            </a:pPr>
            <a:endParaRPr lang="es-ES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s-ES" b="1" dirty="0" err="1" smtClean="0"/>
              <a:t>Avd</a:t>
            </a:r>
            <a:r>
              <a:rPr lang="es-ES" b="1" dirty="0" smtClean="0"/>
              <a:t> DIPUTACIÓN s/n</a:t>
            </a:r>
          </a:p>
          <a:p>
            <a:pPr>
              <a:buFont typeface="Wingdings" panose="05000000000000000000" pitchFamily="2" charset="2"/>
              <a:buChar char="v"/>
            </a:pPr>
            <a:endParaRPr lang="es-ES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s-ES" b="1" dirty="0" smtClean="0"/>
              <a:t>46470 </a:t>
            </a:r>
            <a:r>
              <a:rPr lang="es-ES" b="1" dirty="0" err="1" smtClean="0"/>
              <a:t>Catarroja</a:t>
            </a:r>
            <a:r>
              <a:rPr lang="es-ES" b="1" dirty="0" smtClean="0"/>
              <a:t> (Valencia)</a:t>
            </a:r>
          </a:p>
          <a:p>
            <a:pPr>
              <a:buFont typeface="Wingdings" panose="05000000000000000000" pitchFamily="2" charset="2"/>
              <a:buChar char="v"/>
            </a:pPr>
            <a:endParaRPr lang="es-ES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s-ES" b="1" dirty="0" smtClean="0"/>
              <a:t>Correo electrónico: floexpressinfo.@gmail.com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6242" y="0"/>
            <a:ext cx="2005758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41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5998" y="220494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E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PRODUCTOS </a:t>
            </a:r>
            <a:br>
              <a:rPr lang="es-E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</a:br>
            <a:r>
              <a:rPr lang="es-E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ALIMENTARIOS</a:t>
            </a:r>
            <a:endParaRPr lang="es-E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988" y="0"/>
            <a:ext cx="2005012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450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774" y="621846"/>
            <a:ext cx="10515600" cy="903383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FARTONES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3711" y="2173610"/>
            <a:ext cx="4251593" cy="2274658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200" b="1" dirty="0" smtClean="0">
                <a:solidFill>
                  <a:prstClr val="black"/>
                </a:solidFill>
              </a:rPr>
              <a:t>Los </a:t>
            </a:r>
            <a:r>
              <a:rPr lang="es-ES" sz="2200" b="1" dirty="0" err="1" smtClean="0">
                <a:solidFill>
                  <a:prstClr val="black"/>
                </a:solidFill>
              </a:rPr>
              <a:t>Fartones</a:t>
            </a:r>
            <a:r>
              <a:rPr lang="es-ES" sz="2200" b="1" dirty="0" smtClean="0">
                <a:solidFill>
                  <a:prstClr val="black"/>
                </a:solidFill>
              </a:rPr>
              <a:t> son un tipo de </a:t>
            </a:r>
            <a:r>
              <a:rPr lang="es-ES" sz="2200" b="1" dirty="0">
                <a:solidFill>
                  <a:prstClr val="black"/>
                </a:solidFill>
              </a:rPr>
              <a:t>bollo alargado blando, dulce y absorbente que se </a:t>
            </a:r>
            <a:r>
              <a:rPr lang="es-ES" sz="2200" b="1" dirty="0" smtClean="0">
                <a:solidFill>
                  <a:prstClr val="black"/>
                </a:solidFill>
              </a:rPr>
              <a:t>mojan </a:t>
            </a:r>
            <a:r>
              <a:rPr lang="es-ES" sz="2200" b="1" dirty="0">
                <a:solidFill>
                  <a:prstClr val="black"/>
                </a:solidFill>
              </a:rPr>
              <a:t>en horchata</a:t>
            </a:r>
            <a:r>
              <a:rPr lang="ca-ES" sz="2200" dirty="0" smtClean="0">
                <a:solidFill>
                  <a:prstClr val="black"/>
                </a:solidFill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a-ES" sz="2200" dirty="0" smtClean="0">
                <a:solidFill>
                  <a:prstClr val="black"/>
                </a:solidFill>
              </a:rPr>
              <a:t> </a:t>
            </a:r>
            <a:r>
              <a:rPr lang="ca-ES" sz="2200" b="1" dirty="0">
                <a:solidFill>
                  <a:prstClr val="black"/>
                </a:solidFill>
              </a:rPr>
              <a:t>En cada </a:t>
            </a:r>
            <a:r>
              <a:rPr lang="ca-ES" sz="2200" b="1" dirty="0" err="1">
                <a:solidFill>
                  <a:prstClr val="black"/>
                </a:solidFill>
              </a:rPr>
              <a:t>paquete</a:t>
            </a:r>
            <a:r>
              <a:rPr lang="ca-ES" sz="2200" b="1" dirty="0">
                <a:solidFill>
                  <a:prstClr val="black"/>
                </a:solidFill>
              </a:rPr>
              <a:t> </a:t>
            </a:r>
            <a:r>
              <a:rPr lang="ca-ES" sz="2200" b="1" dirty="0" err="1">
                <a:solidFill>
                  <a:prstClr val="black"/>
                </a:solidFill>
              </a:rPr>
              <a:t>hay</a:t>
            </a:r>
            <a:r>
              <a:rPr lang="ca-ES" sz="2200" b="1" dirty="0">
                <a:solidFill>
                  <a:prstClr val="black"/>
                </a:solidFill>
              </a:rPr>
              <a:t> 6 </a:t>
            </a:r>
            <a:r>
              <a:rPr lang="ca-ES" sz="2200" b="1" dirty="0" err="1">
                <a:solidFill>
                  <a:prstClr val="black"/>
                </a:solidFill>
              </a:rPr>
              <a:t>unidades</a:t>
            </a:r>
            <a:r>
              <a:rPr lang="ca-ES" sz="2200" b="1" dirty="0">
                <a:solidFill>
                  <a:prstClr val="black"/>
                </a:solidFill>
              </a:rPr>
              <a:t>.</a:t>
            </a:r>
          </a:p>
          <a:p>
            <a:pPr marL="0" indent="0">
              <a:buNone/>
            </a:pPr>
            <a:endParaRPr lang="es-ES" sz="22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6242" y="0"/>
            <a:ext cx="2005758" cy="62184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20" y="1856110"/>
            <a:ext cx="5865324" cy="33017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Explosión 1"/>
          <p:cNvSpPr/>
          <p:nvPr/>
        </p:nvSpPr>
        <p:spPr>
          <a:xfrm>
            <a:off x="1022273" y="4064000"/>
            <a:ext cx="3067127" cy="2665063"/>
          </a:xfrm>
          <a:prstGeom prst="irregularSeal1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-0,78</a:t>
            </a:r>
            <a:r>
              <a:rPr lang="es-ES" b="1" dirty="0" smtClean="0">
                <a:solidFill>
                  <a:schemeClr val="tx1"/>
                </a:solidFill>
              </a:rPr>
              <a:t>€ </a:t>
            </a:r>
            <a:r>
              <a:rPr lang="es-ES" b="1" dirty="0" smtClean="0">
                <a:solidFill>
                  <a:schemeClr val="tx1"/>
                </a:solidFill>
              </a:rPr>
              <a:t>el </a:t>
            </a:r>
            <a:r>
              <a:rPr lang="es-ES" b="1" dirty="0" smtClean="0">
                <a:solidFill>
                  <a:schemeClr val="tx1"/>
                </a:solidFill>
              </a:rPr>
              <a:t>paquete</a:t>
            </a:r>
          </a:p>
          <a:p>
            <a:pPr algn="ctr"/>
            <a:r>
              <a:rPr lang="es-ES" b="1" dirty="0" smtClean="0">
                <a:solidFill>
                  <a:schemeClr val="tx1"/>
                </a:solidFill>
              </a:rPr>
              <a:t>-18 paquetes 14,04€</a:t>
            </a:r>
            <a:endParaRPr lang="es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721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3285" y="738131"/>
            <a:ext cx="10515600" cy="884144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LONGANIZA DE PASCUA </a:t>
            </a:r>
            <a:r>
              <a:rPr lang="ca-E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(</a:t>
            </a:r>
            <a:r>
              <a:rPr lang="ca-E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cervera</a:t>
            </a:r>
            <a:r>
              <a:rPr lang="ca-E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1215" y="1959677"/>
            <a:ext cx="3601598" cy="34394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200" b="1" dirty="0" smtClean="0"/>
              <a:t>Es </a:t>
            </a:r>
            <a:r>
              <a:rPr lang="es-ES" sz="2200" b="1" dirty="0"/>
              <a:t>un embutido típico de la Comunidad </a:t>
            </a:r>
            <a:r>
              <a:rPr lang="es-ES" sz="2200" b="1" dirty="0" smtClean="0"/>
              <a:t>Valenciana.</a:t>
            </a:r>
          </a:p>
          <a:p>
            <a:pPr marL="0" indent="0">
              <a:buNone/>
            </a:pPr>
            <a:r>
              <a:rPr lang="es-ES" sz="2200" b="1" dirty="0" smtClean="0"/>
              <a:t> Está </a:t>
            </a:r>
            <a:r>
              <a:rPr lang="es-ES" sz="2200" b="1" dirty="0"/>
              <a:t>elaborada a base de magro de cerdo teniendo una longitud de unos 30 centímetros con el grosor aproximado de un dedo consumiéndose seca</a:t>
            </a:r>
            <a:r>
              <a:rPr lang="es-ES" sz="2200" b="1" dirty="0" smtClean="0"/>
              <a:t>. </a:t>
            </a:r>
          </a:p>
          <a:p>
            <a:pPr marL="0" indent="0">
              <a:buNone/>
            </a:pPr>
            <a:r>
              <a:rPr lang="es-ES" sz="2200" b="1" dirty="0"/>
              <a:t>C</a:t>
            </a:r>
            <a:r>
              <a:rPr lang="es-ES" sz="2200" b="1" dirty="0" smtClean="0"/>
              <a:t>ada paquete de longanizas contiene 4 longanizas. </a:t>
            </a:r>
            <a:endParaRPr lang="es-ES" sz="22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6242" y="0"/>
            <a:ext cx="2005758" cy="621846"/>
          </a:xfrm>
          <a:prstGeom prst="rect">
            <a:avLst/>
          </a:prstGeom>
        </p:spPr>
      </p:pic>
      <p:sp>
        <p:nvSpPr>
          <p:cNvPr id="5" name="4 Explosión 1"/>
          <p:cNvSpPr/>
          <p:nvPr/>
        </p:nvSpPr>
        <p:spPr>
          <a:xfrm>
            <a:off x="831774" y="5399131"/>
            <a:ext cx="1790240" cy="1458869"/>
          </a:xfrm>
          <a:prstGeom prst="irregularSeal1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3,3€ </a:t>
            </a:r>
            <a:r>
              <a:rPr lang="es-ES" b="1" dirty="0" smtClean="0">
                <a:solidFill>
                  <a:schemeClr val="tx1"/>
                </a:solidFill>
              </a:rPr>
              <a:t>el paquete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484" y="1735571"/>
            <a:ext cx="5661637" cy="3883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62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9217" y="531362"/>
            <a:ext cx="10515600" cy="1325563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CHOCOLATE </a:t>
            </a:r>
            <a:r>
              <a:rPr lang="ca-E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(</a:t>
            </a:r>
            <a:r>
              <a:rPr lang="ca-E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comes)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49217" y="2129769"/>
            <a:ext cx="3491429" cy="2971041"/>
          </a:xfrm>
        </p:spPr>
        <p:txBody>
          <a:bodyPr/>
          <a:lstStyle/>
          <a:p>
            <a:pPr marL="0" lvl="0" indent="0" fontAlgn="base">
              <a:buNone/>
            </a:pPr>
            <a:r>
              <a:rPr lang="es-ES" sz="2300" b="1" dirty="0">
                <a:solidFill>
                  <a:prstClr val="black"/>
                </a:solidFill>
              </a:rPr>
              <a:t>Tableta de cacao con sabor dulce y textura terrosa</a:t>
            </a:r>
            <a:r>
              <a:rPr lang="es-ES" sz="2300" b="1" dirty="0" smtClean="0">
                <a:solidFill>
                  <a:prstClr val="black"/>
                </a:solidFill>
              </a:rPr>
              <a:t>.</a:t>
            </a:r>
            <a:r>
              <a:rPr lang="es-ES" sz="2300" b="1" dirty="0">
                <a:solidFill>
                  <a:prstClr val="black"/>
                </a:solidFill>
              </a:rPr>
              <a:t> </a:t>
            </a:r>
            <a:endParaRPr lang="es-ES" sz="2300" b="1" dirty="0" smtClean="0">
              <a:solidFill>
                <a:prstClr val="black"/>
              </a:solidFill>
            </a:endParaRPr>
          </a:p>
          <a:p>
            <a:pPr marL="0" lvl="0" indent="0" fontAlgn="base">
              <a:buNone/>
            </a:pPr>
            <a:r>
              <a:rPr lang="es-ES" sz="2300" b="1" dirty="0" smtClean="0">
                <a:solidFill>
                  <a:prstClr val="black"/>
                </a:solidFill>
              </a:rPr>
              <a:t>Ideal </a:t>
            </a:r>
            <a:r>
              <a:rPr lang="es-ES" sz="2300" b="1" dirty="0">
                <a:solidFill>
                  <a:prstClr val="black"/>
                </a:solidFill>
              </a:rPr>
              <a:t>para </a:t>
            </a:r>
            <a:r>
              <a:rPr lang="es-ES" sz="2300" b="1" dirty="0" smtClean="0">
                <a:solidFill>
                  <a:prstClr val="black"/>
                </a:solidFill>
              </a:rPr>
              <a:t>meriendas</a:t>
            </a:r>
            <a:r>
              <a:rPr lang="es-ES" sz="2300" b="1" dirty="0">
                <a:solidFill>
                  <a:prstClr val="black"/>
                </a:solidFill>
              </a:rPr>
              <a:t>. </a:t>
            </a:r>
            <a:endParaRPr lang="es-ES" sz="2300" b="1" dirty="0" smtClean="0">
              <a:solidFill>
                <a:prstClr val="black"/>
              </a:solidFill>
            </a:endParaRPr>
          </a:p>
          <a:p>
            <a:pPr marL="0" lvl="0" indent="0" fontAlgn="base">
              <a:buNone/>
            </a:pPr>
            <a:r>
              <a:rPr lang="es-ES" sz="2300" b="1" dirty="0" smtClean="0">
                <a:solidFill>
                  <a:prstClr val="black"/>
                </a:solidFill>
              </a:rPr>
              <a:t>Se </a:t>
            </a:r>
            <a:r>
              <a:rPr lang="es-ES" sz="2300" b="1" dirty="0">
                <a:solidFill>
                  <a:prstClr val="black"/>
                </a:solidFill>
              </a:rPr>
              <a:t>come directamente, también se puede rallar para elaborar un chocolate a la taza.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6242" y="0"/>
            <a:ext cx="2005758" cy="62184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737" y="1994053"/>
            <a:ext cx="5680280" cy="3063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Explosión 1"/>
          <p:cNvSpPr/>
          <p:nvPr/>
        </p:nvSpPr>
        <p:spPr>
          <a:xfrm>
            <a:off x="831773" y="5034708"/>
            <a:ext cx="2153797" cy="1580055"/>
          </a:xfrm>
          <a:prstGeom prst="irregularSeal1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</a:rPr>
              <a:t>2€ </a:t>
            </a:r>
            <a:r>
              <a:rPr lang="es-ES" sz="2000" b="1" dirty="0" smtClean="0">
                <a:solidFill>
                  <a:schemeClr val="tx1"/>
                </a:solidFill>
              </a:rPr>
              <a:t>la tableta</a:t>
            </a:r>
            <a:endParaRPr lang="es-E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052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9728" y="286227"/>
            <a:ext cx="10515600" cy="1325563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HORCHATA </a:t>
            </a:r>
            <a:r>
              <a:rPr lang="ca-E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(hisc)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20396" y="1943623"/>
            <a:ext cx="3304143" cy="31319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300" b="1" dirty="0"/>
              <a:t>E</a:t>
            </a:r>
            <a:r>
              <a:rPr lang="es-ES" sz="2300" b="1" dirty="0" smtClean="0"/>
              <a:t>s </a:t>
            </a:r>
            <a:r>
              <a:rPr lang="es-ES" sz="2300" b="1" dirty="0"/>
              <a:t>una bebida </a:t>
            </a:r>
            <a:r>
              <a:rPr lang="es-ES" sz="2300" b="1" dirty="0" smtClean="0"/>
              <a:t>refrescante, </a:t>
            </a:r>
            <a:r>
              <a:rPr lang="es-ES" sz="2300" b="1" dirty="0"/>
              <a:t>preparada con agua, azúcar y chufas </a:t>
            </a:r>
            <a:r>
              <a:rPr lang="es-ES" sz="2300" b="1" dirty="0" smtClean="0"/>
              <a:t>mojadas, </a:t>
            </a:r>
            <a:r>
              <a:rPr lang="es-ES" sz="2300" b="1" dirty="0"/>
              <a:t>además de ingredientes que potencian su sabor, como la canela y la piel de un limón.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988" y="15359"/>
            <a:ext cx="2005012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s://lh6.googleusercontent.com/fPFkmFKublgf8gAQMG2OsbbAVQ-l9159Ne6B96Ru5GhurETTxUXxBvCj8XIpJJePXkmuB7nE1zYGnYaehLUu7WSvHVWKh3BVbPgsA7_8YzLXCmtoW_5GlU74caeFD2S55tEcbw4t0i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98" y="1377106"/>
            <a:ext cx="3430336" cy="5145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Explosión 1"/>
          <p:cNvSpPr/>
          <p:nvPr/>
        </p:nvSpPr>
        <p:spPr>
          <a:xfrm>
            <a:off x="1410159" y="4953000"/>
            <a:ext cx="2349041" cy="1713659"/>
          </a:xfrm>
          <a:prstGeom prst="irregularSeal1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</a:rPr>
              <a:t>4,99€ litro</a:t>
            </a:r>
            <a:endParaRPr lang="es-E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010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6676" y="311150"/>
            <a:ext cx="10515600" cy="1325563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ARROZ </a:t>
            </a:r>
            <a:r>
              <a:rPr lang="ca-E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(</a:t>
            </a:r>
            <a:r>
              <a:rPr lang="ca-E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LA CAMPANA)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01662" y="2269730"/>
            <a:ext cx="376685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b="1" dirty="0" smtClean="0"/>
              <a:t>El Arroz es el segundo cereal más producido en el mundo, ya que se puede decir que es el cereal más importante de la alimentación humana, además de ayudar a reducir el colesterol de la sangre.</a:t>
            </a:r>
          </a:p>
          <a:p>
            <a:pPr marL="0" indent="0">
              <a:buNone/>
            </a:pPr>
            <a:r>
              <a:rPr lang="es-ES" sz="2000" b="1" dirty="0" smtClean="0"/>
              <a:t>-NO CONTIENE ALERGENOS.</a:t>
            </a:r>
          </a:p>
          <a:p>
            <a:pPr marL="0" indent="0">
              <a:buNone/>
            </a:pPr>
            <a:r>
              <a:rPr lang="es-ES" sz="2000" b="1" dirty="0" smtClean="0"/>
              <a:t>-ES PRODUCCIÓN LIMITADA.</a:t>
            </a:r>
          </a:p>
          <a:p>
            <a:pPr marL="0" indent="0">
              <a:buNone/>
            </a:pPr>
            <a:endParaRPr lang="es-E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988" y="0"/>
            <a:ext cx="2005012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Explosión 1"/>
          <p:cNvSpPr/>
          <p:nvPr/>
        </p:nvSpPr>
        <p:spPr>
          <a:xfrm>
            <a:off x="1098473" y="5041013"/>
            <a:ext cx="2153797" cy="1580055"/>
          </a:xfrm>
          <a:prstGeom prst="irregularSeal1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2,79</a:t>
            </a:r>
            <a:r>
              <a:rPr lang="es-ES" sz="2000" b="1" dirty="0" smtClean="0">
                <a:solidFill>
                  <a:schemeClr val="tx1"/>
                </a:solidFill>
              </a:rPr>
              <a:t>€</a:t>
            </a:r>
          </a:p>
          <a:p>
            <a:pPr algn="ctr"/>
            <a:r>
              <a:rPr lang="es-ES" sz="2000" b="1" dirty="0" smtClean="0">
                <a:solidFill>
                  <a:schemeClr val="tx1"/>
                </a:solidFill>
              </a:rPr>
              <a:t> </a:t>
            </a:r>
            <a:r>
              <a:rPr lang="es-ES" sz="2000" b="1" dirty="0">
                <a:solidFill>
                  <a:schemeClr val="tx1"/>
                </a:solidFill>
              </a:rPr>
              <a:t>1Kg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500" y="1529872"/>
            <a:ext cx="2947776" cy="4872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2161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6846" y="224900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PRODUCTOS </a:t>
            </a:r>
            <a:br>
              <a:rPr lang="es-ES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</a:br>
            <a:r>
              <a:rPr lang="es-ES" sz="9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DECORATIVOS</a:t>
            </a:r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988" y="0"/>
            <a:ext cx="2005012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122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6220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FIGURAS  3D </a:t>
            </a:r>
            <a:r>
              <a:rPr lang="ca-E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(home)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0065" y="2191943"/>
            <a:ext cx="3149906" cy="273535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sz="2400" b="1" dirty="0" smtClean="0"/>
              <a:t>Estas figuras son de una calidad muy buena. </a:t>
            </a:r>
          </a:p>
          <a:p>
            <a:pPr marL="0" indent="0">
              <a:buNone/>
            </a:pPr>
            <a:r>
              <a:rPr lang="es-ES" sz="2400" b="1" dirty="0" smtClean="0"/>
              <a:t>Perfectas para ponerlas en cualquier lugar de tu casa. </a:t>
            </a:r>
          </a:p>
          <a:p>
            <a:pPr marL="0" indent="0">
              <a:buNone/>
            </a:pPr>
            <a:r>
              <a:rPr lang="es-ES" sz="2400" b="1" dirty="0" smtClean="0"/>
              <a:t>Decorativas y bonitas. </a:t>
            </a:r>
          </a:p>
          <a:p>
            <a:pPr marL="0" indent="0">
              <a:buNone/>
            </a:pPr>
            <a:r>
              <a:rPr lang="es-ES" sz="2400" b="1" dirty="0" smtClean="0"/>
              <a:t>Diferentes modelos a elegir.</a:t>
            </a:r>
            <a:endParaRPr lang="es-ES" sz="2400" b="1" dirty="0"/>
          </a:p>
        </p:txBody>
      </p:sp>
      <p:pic>
        <p:nvPicPr>
          <p:cNvPr id="10242" name="Picture 2" descr="C:\Users\user\Downloads\cb716692-e431-4bbd-9fa5-5e785bad89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86"/>
          <a:stretch/>
        </p:blipFill>
        <p:spPr bwMode="auto">
          <a:xfrm>
            <a:off x="4979625" y="1908267"/>
            <a:ext cx="6158430" cy="33027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988" y="0"/>
            <a:ext cx="2005012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Explosión 1"/>
          <p:cNvSpPr/>
          <p:nvPr/>
        </p:nvSpPr>
        <p:spPr>
          <a:xfrm>
            <a:off x="831773" y="4935558"/>
            <a:ext cx="2616507" cy="1679206"/>
          </a:xfrm>
          <a:prstGeom prst="irregularSeal1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</a:rPr>
              <a:t>3,5</a:t>
            </a:r>
            <a:r>
              <a:rPr lang="es-ES" sz="2000" b="1" dirty="0" smtClean="0">
                <a:solidFill>
                  <a:schemeClr val="tx1"/>
                </a:solidFill>
              </a:rPr>
              <a:t>€ cada figura</a:t>
            </a:r>
            <a:endParaRPr lang="es-E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1755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</TotalTime>
  <Words>388</Words>
  <Application>Microsoft Office PowerPoint</Application>
  <PresentationFormat>Panorámica</PresentationFormat>
  <Paragraphs>60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Cooper Black</vt:lpstr>
      <vt:lpstr>Eras Bold ITC</vt:lpstr>
      <vt:lpstr>Wingdings</vt:lpstr>
      <vt:lpstr>Tema de Office</vt:lpstr>
      <vt:lpstr>CATALOGO  FLO EXPRESS</vt:lpstr>
      <vt:lpstr>PRODUCTOS  ALIMENTARIOS</vt:lpstr>
      <vt:lpstr>FARTONES</vt:lpstr>
      <vt:lpstr>LONGANIZA DE PASCUA (cervera)</vt:lpstr>
      <vt:lpstr>CHOCOLATE (comes)</vt:lpstr>
      <vt:lpstr>HORCHATA (hisc)</vt:lpstr>
      <vt:lpstr>ARROZ (LA CAMPANA)</vt:lpstr>
      <vt:lpstr>PRODUCTOS  DECORATIVOS</vt:lpstr>
      <vt:lpstr>FIGURAS  3D (home)</vt:lpstr>
      <vt:lpstr>FIGURAS DE ANIMALES</vt:lpstr>
      <vt:lpstr>PORTA VELAS</vt:lpstr>
      <vt:lpstr>COLGADOR DE LLAVES</vt:lpstr>
      <vt:lpstr>DATOS DE CONTACTO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CATALOGO  FLOEXPRESS</dc:title>
  <dc:creator>Paula Recuero Gonzalez</dc:creator>
  <cp:lastModifiedBy>Paula Recuero Gonzalez</cp:lastModifiedBy>
  <cp:revision>20</cp:revision>
  <dcterms:created xsi:type="dcterms:W3CDTF">2018-03-12T12:35:26Z</dcterms:created>
  <dcterms:modified xsi:type="dcterms:W3CDTF">2018-03-21T10:47:33Z</dcterms:modified>
</cp:coreProperties>
</file>