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1778C4-3A99-4E86-AD56-43A8B8766EA1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A04AD6E-0460-41D2-ABEB-2CC58B705E7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44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8C4-3A99-4E86-AD56-43A8B8766EA1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D6E-0460-41D2-ABEB-2CC58B705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61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8C4-3A99-4E86-AD56-43A8B8766EA1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D6E-0460-41D2-ABEB-2CC58B705E7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576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8C4-3A99-4E86-AD56-43A8B8766EA1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D6E-0460-41D2-ABEB-2CC58B705E78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69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8C4-3A99-4E86-AD56-43A8B8766EA1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D6E-0460-41D2-ABEB-2CC58B705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081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8C4-3A99-4E86-AD56-43A8B8766EA1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D6E-0460-41D2-ABEB-2CC58B705E78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05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8C4-3A99-4E86-AD56-43A8B8766EA1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D6E-0460-41D2-ABEB-2CC58B705E7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394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8C4-3A99-4E86-AD56-43A8B8766EA1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D6E-0460-41D2-ABEB-2CC58B705E7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331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8C4-3A99-4E86-AD56-43A8B8766EA1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D6E-0460-41D2-ABEB-2CC58B705E7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66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8C4-3A99-4E86-AD56-43A8B8766EA1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D6E-0460-41D2-ABEB-2CC58B705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98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8C4-3A99-4E86-AD56-43A8B8766EA1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D6E-0460-41D2-ABEB-2CC58B705E7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5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8C4-3A99-4E86-AD56-43A8B8766EA1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D6E-0460-41D2-ABEB-2CC58B705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04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8C4-3A99-4E86-AD56-43A8B8766EA1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D6E-0460-41D2-ABEB-2CC58B705E7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66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8C4-3A99-4E86-AD56-43A8B8766EA1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D6E-0460-41D2-ABEB-2CC58B705E7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54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8C4-3A99-4E86-AD56-43A8B8766EA1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D6E-0460-41D2-ABEB-2CC58B705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29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8C4-3A99-4E86-AD56-43A8B8766EA1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D6E-0460-41D2-ABEB-2CC58B705E7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31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78C4-3A99-4E86-AD56-43A8B8766EA1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AD6E-0460-41D2-ABEB-2CC58B705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889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1778C4-3A99-4E86-AD56-43A8B8766EA1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04AD6E-0460-41D2-ABEB-2CC58B705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82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serranosshop1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CATÁLOGO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SERRANO’S SHOP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767" y="119589"/>
            <a:ext cx="19050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922904"/>
            <a:ext cx="9601196" cy="1303867"/>
          </a:xfrm>
        </p:spPr>
        <p:txBody>
          <a:bodyPr/>
          <a:lstStyle/>
          <a:p>
            <a:r>
              <a:rPr lang="es-ES" dirty="0"/>
              <a:t>Taza pizarra cerámica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3599" y="2569555"/>
            <a:ext cx="5689601" cy="3424768"/>
          </a:xfrm>
        </p:spPr>
        <p:txBody>
          <a:bodyPr>
            <a:normAutofit/>
          </a:bodyPr>
          <a:lstStyle/>
          <a:p>
            <a:r>
              <a:rPr lang="es-ES" dirty="0"/>
              <a:t>Una taza de pizarra de cerámica muy original como regalo de publicidad y </a:t>
            </a:r>
            <a:r>
              <a:rPr lang="es-ES" dirty="0" smtClean="0"/>
              <a:t>marketing </a:t>
            </a:r>
            <a:r>
              <a:rPr lang="es-ES" dirty="0"/>
              <a:t>de tu marca. Son muchísimas las empresas que se deciden por una taza como artículo publicitario, sin embargo, esta tiene algo muy </a:t>
            </a:r>
            <a:r>
              <a:rPr lang="es-ES" dirty="0" smtClean="0"/>
              <a:t>especial. Entregamos </a:t>
            </a:r>
            <a:r>
              <a:rPr lang="es-ES" dirty="0"/>
              <a:t>este artículo promocional en una caja individual. </a:t>
            </a:r>
            <a:r>
              <a:rPr lang="es-ES" dirty="0" smtClean="0"/>
              <a:t>Se </a:t>
            </a:r>
            <a:r>
              <a:rPr lang="es-ES" dirty="0"/>
              <a:t>puede utilizar para dibujar lo que </a:t>
            </a:r>
            <a:r>
              <a:rPr lang="es-ES" dirty="0" smtClean="0"/>
              <a:t>quieras</a:t>
            </a:r>
            <a:r>
              <a:rPr lang="es-ES" dirty="0" smtClean="0"/>
              <a:t>. </a:t>
            </a:r>
            <a:r>
              <a:rPr lang="es-ES" dirty="0"/>
              <a:t>Se puede meter </a:t>
            </a:r>
            <a:r>
              <a:rPr lang="es-ES" dirty="0" smtClean="0"/>
              <a:t>cualquier</a:t>
            </a:r>
            <a:r>
              <a:rPr lang="es-ES" dirty="0" smtClean="0"/>
              <a:t> </a:t>
            </a:r>
            <a:r>
              <a:rPr lang="es-ES" dirty="0"/>
              <a:t>líquido </a:t>
            </a:r>
            <a:r>
              <a:rPr lang="es-ES" dirty="0" smtClean="0"/>
              <a:t>dentro.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3387440"/>
            <a:ext cx="2438396" cy="18364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159500" y="5626100"/>
            <a:ext cx="252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1,10€ la unidad</a:t>
            </a:r>
            <a:endParaRPr lang="es-ES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900" y="670530"/>
            <a:ext cx="19050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BAÑO DE CEATIVE LECHÓN PORTACEPILLOS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Descripción del producto:</a:t>
            </a:r>
          </a:p>
          <a:p>
            <a:endParaRPr lang="es-ES" dirty="0"/>
          </a:p>
          <a:p>
            <a:r>
              <a:rPr lang="es-ES" dirty="0"/>
              <a:t>Accesorios útiles para soportar cepillos o utensilios de baño pequeño.</a:t>
            </a:r>
          </a:p>
          <a:p>
            <a:endParaRPr lang="es-ES" dirty="0"/>
          </a:p>
          <a:p>
            <a:r>
              <a:rPr lang="es-ES" dirty="0"/>
              <a:t>Lo repartiríamos en cajas de cartón o bolsas de plástico </a:t>
            </a:r>
          </a:p>
          <a:p>
            <a:endParaRPr lang="es-ES" dirty="0"/>
          </a:p>
          <a:p>
            <a:r>
              <a:rPr lang="es-ES" dirty="0"/>
              <a:t>Lo pueden utilizar cualquier persona </a:t>
            </a:r>
            <a:endParaRPr lang="es-ES" dirty="0" smtClean="0"/>
          </a:p>
          <a:p>
            <a:pPr marL="0" indent="0" algn="ctr">
              <a:buNone/>
            </a:pPr>
            <a:r>
              <a:rPr lang="es-ES" dirty="0"/>
              <a:t>	</a:t>
            </a:r>
            <a:r>
              <a:rPr lang="es-ES" dirty="0" smtClean="0"/>
              <a:t>			</a:t>
            </a:r>
            <a:r>
              <a:rPr lang="es-ES" sz="3300" dirty="0" smtClean="0"/>
              <a:t>1</a:t>
            </a:r>
            <a:r>
              <a:rPr lang="es-ES" sz="3300" dirty="0"/>
              <a:t>€ El muñeco 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565" y="3904866"/>
            <a:ext cx="2241935" cy="22419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600" y="711390"/>
            <a:ext cx="19050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Rollitos De Anís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Descripción del producto:</a:t>
            </a:r>
          </a:p>
          <a:p>
            <a:pPr marL="0" indent="0">
              <a:buNone/>
            </a:pPr>
            <a:r>
              <a:rPr lang="es-ES" dirty="0"/>
              <a:t>    Pastas artesanales normalmente acompañan a una buena </a:t>
            </a:r>
          </a:p>
          <a:p>
            <a:pPr marL="0" indent="0">
              <a:buNone/>
            </a:pPr>
            <a:r>
              <a:rPr lang="es-ES" dirty="0"/>
              <a:t>    taza de café o se pueden tomar en la merienda.</a:t>
            </a:r>
          </a:p>
          <a:p>
            <a:pPr marL="0" indent="0">
              <a:buNone/>
            </a:pPr>
            <a:r>
              <a:rPr lang="es-ES" dirty="0"/>
              <a:t>    Presentación en cajas y enrollados en bolsas de plástico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 </a:t>
            </a:r>
            <a:r>
              <a:rPr lang="es-ES" dirty="0"/>
              <a:t>para evitar que se ablanden</a:t>
            </a:r>
            <a:r>
              <a:rPr lang="es-ES" dirty="0" smtClean="0"/>
              <a:t>.    </a:t>
            </a:r>
            <a:endParaRPr lang="es-ES" dirty="0"/>
          </a:p>
          <a:p>
            <a:pPr marL="0" indent="0">
              <a:buNone/>
            </a:pPr>
            <a:r>
              <a:rPr lang="es-ES" sz="3000" dirty="0" smtClean="0"/>
              <a:t>                 </a:t>
            </a:r>
            <a:r>
              <a:rPr lang="es-ES" sz="3000" dirty="0"/>
              <a:t>12€ (kilo</a:t>
            </a:r>
            <a:r>
              <a:rPr lang="es-ES" sz="3000" dirty="0" smtClean="0"/>
              <a:t>) Se vende por kilo </a:t>
            </a:r>
            <a:endParaRPr lang="es-ES" sz="3000" dirty="0"/>
          </a:p>
          <a:p>
            <a:pPr marL="0" indent="0">
              <a:buNone/>
            </a:pPr>
            <a:r>
              <a:rPr lang="es-ES" dirty="0"/>
              <a:t>                                                               </a:t>
            </a:r>
            <a:r>
              <a:rPr lang="es-ES" dirty="0" smtClean="0"/>
              <a:t>                                                                                                              </a:t>
            </a:r>
            <a:endParaRPr lang="es-ES" dirty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577" y="3961781"/>
            <a:ext cx="3285923" cy="20403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538" y="711199"/>
            <a:ext cx="19050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Chocolate Comes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7619999" cy="3318936"/>
          </a:xfrm>
        </p:spPr>
        <p:txBody>
          <a:bodyPr>
            <a:normAutofit lnSpcReduction="10000"/>
          </a:bodyPr>
          <a:lstStyle/>
          <a:p>
            <a:r>
              <a:rPr lang="es-ES" dirty="0"/>
              <a:t>Descripción del producto:</a:t>
            </a:r>
          </a:p>
          <a:p>
            <a:pPr marL="0" indent="0">
              <a:buNone/>
            </a:pPr>
            <a:r>
              <a:rPr lang="es-ES" dirty="0"/>
              <a:t>Barrita de cacao con sabor dulce y textura terrosa.</a:t>
            </a:r>
          </a:p>
          <a:p>
            <a:pPr marL="0" indent="0">
              <a:buNone/>
            </a:pPr>
            <a:r>
              <a:rPr lang="es-ES" dirty="0"/>
              <a:t>El chocolate de antaño en un formato muy tradicional.</a:t>
            </a:r>
          </a:p>
          <a:p>
            <a:pPr marL="0" indent="0">
              <a:buNone/>
            </a:pPr>
            <a:r>
              <a:rPr lang="es-ES" dirty="0"/>
              <a:t>Comer directamente frío o calentarlo un poco al microondas, también se puede comer con pan de leche e incluso rallarlo sobre un vaso de leche. Presentación en cajas de 10 unidades.</a:t>
            </a:r>
          </a:p>
          <a:p>
            <a:pPr marL="0" indent="0" algn="ctr">
              <a:buNone/>
            </a:pPr>
            <a:r>
              <a:rPr lang="es-ES" sz="2800" dirty="0" smtClean="0"/>
              <a:t>                             1€ la unidad</a:t>
            </a:r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066" y="4324796"/>
            <a:ext cx="2735234" cy="18220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300" y="711199"/>
            <a:ext cx="19050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Condiciones de pedido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Los gastos de envíos na van incluidos en el precio del producto y tendrá que pagarlo el consumidor.</a:t>
            </a:r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00" y="711199"/>
            <a:ext cx="19050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DATOS DE </a:t>
            </a:r>
            <a:r>
              <a:rPr lang="es-ES" dirty="0" smtClean="0"/>
              <a:t>CONTACTO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COOPERATIVA SERRANO’S SHOP</a:t>
            </a:r>
          </a:p>
          <a:p>
            <a:r>
              <a:rPr lang="es-ES" dirty="0" smtClean="0"/>
              <a:t>FLORIDA SECUNDARIA</a:t>
            </a:r>
          </a:p>
          <a:p>
            <a:r>
              <a:rPr lang="es-ES" dirty="0" smtClean="0"/>
              <a:t>AVENIDA DIPUTACIÓN</a:t>
            </a:r>
          </a:p>
          <a:p>
            <a:r>
              <a:rPr lang="es-ES" dirty="0" smtClean="0"/>
              <a:t>46470 CATARROJA (VALENCIA)</a:t>
            </a:r>
          </a:p>
          <a:p>
            <a:r>
              <a:rPr lang="es-ES" dirty="0" smtClean="0"/>
              <a:t>CORREO ELECTRÓNICO: </a:t>
            </a:r>
            <a:r>
              <a:rPr lang="es-ES" dirty="0" smtClean="0">
                <a:hlinkClick r:id="rId2"/>
              </a:rPr>
              <a:t>serranosshop1@Gmail.com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711199"/>
            <a:ext cx="19050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272</Words>
  <Application>Microsoft Office PowerPoint</Application>
  <PresentationFormat>Panorámica</PresentationFormat>
  <Paragraphs>36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Orgánico</vt:lpstr>
      <vt:lpstr>CATÁLOGO </vt:lpstr>
      <vt:lpstr>Taza pizarra cerámica </vt:lpstr>
      <vt:lpstr>BAÑO DE CEATIVE LECHÓN PORTACEPILLOS </vt:lpstr>
      <vt:lpstr>Rollitos De Anís</vt:lpstr>
      <vt:lpstr>Chocolate Comes</vt:lpstr>
      <vt:lpstr>Condiciones de pedido</vt:lpstr>
      <vt:lpstr>DATOS DE CONTACTO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</dc:title>
  <dc:creator>Mark Martinez Prieto</dc:creator>
  <cp:lastModifiedBy>cursoa1</cp:lastModifiedBy>
  <cp:revision>3</cp:revision>
  <dcterms:created xsi:type="dcterms:W3CDTF">2018-03-21T10:11:10Z</dcterms:created>
  <dcterms:modified xsi:type="dcterms:W3CDTF">2018-03-21T10:44:38Z</dcterms:modified>
</cp:coreProperties>
</file>