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50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17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1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834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34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79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5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56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83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28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51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86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17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13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86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28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89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49273-19B1-4EFD-BD4A-1DFA8068D863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7D68-4263-4E55-B03E-5DC82665B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03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llshopflorid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Catálogo</a:t>
            </a:r>
            <a:r>
              <a:rPr lang="es-ES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Marcos Garrido, Roberto Granell, Claudia Hernández, Héctor Montejano, Sandra Suárez y David Zornoza.</a:t>
            </a:r>
            <a:endParaRPr lang="es-ES" dirty="0"/>
          </a:p>
        </p:txBody>
      </p:sp>
      <p:pic>
        <p:nvPicPr>
          <p:cNvPr id="1026" name="Picture 2" descr="Resultado de imagen de allshopflorida@gmai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51" y="649029"/>
            <a:ext cx="4259124" cy="25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Arroz la campana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REF: 001</a:t>
            </a:r>
          </a:p>
          <a:p>
            <a:r>
              <a:rPr lang="es-ES" dirty="0" smtClean="0"/>
              <a:t>El arroz la campana es un delicioso producto típico valenciano y ecológico, con un sabor irremplazable y tradicional.</a:t>
            </a:r>
          </a:p>
          <a:p>
            <a:r>
              <a:rPr lang="es-ES" dirty="0" smtClean="0"/>
              <a:t>Esta presentado en paquetes de 1kg, este es un paquete de plástico, esta sellado por la parte superior e inferior para que llegue a su casa o su empresa en unas condiciones óptimas de consumo.</a:t>
            </a:r>
          </a:p>
          <a:p>
            <a:r>
              <a:rPr lang="es-ES" dirty="0" smtClean="0"/>
              <a:t>Comprando este producto esta comprando un trocito de tradición valenciana.</a:t>
            </a:r>
          </a:p>
          <a:p>
            <a:r>
              <a:rPr lang="es-ES" sz="3600" b="1" dirty="0" smtClean="0"/>
              <a:t>4,99€ </a:t>
            </a:r>
            <a:r>
              <a:rPr lang="es-ES" dirty="0" smtClean="0"/>
              <a:t>(1Kg)</a:t>
            </a:r>
            <a:endParaRPr lang="es-ES" sz="1800" b="1" dirty="0" smtClean="0"/>
          </a:p>
          <a:p>
            <a:pPr marL="0" indent="0">
              <a:buNone/>
            </a:pPr>
            <a:r>
              <a:rPr lang="es-ES" sz="1400" dirty="0" smtClean="0"/>
              <a:t>Gastos de transporte no incluidos en el precio.</a:t>
            </a:r>
            <a:endParaRPr lang="es-ES" sz="1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0" y="4076700"/>
            <a:ext cx="1647825" cy="2727434"/>
          </a:xfrm>
          <a:prstGeom prst="rect">
            <a:avLst/>
          </a:prstGeom>
        </p:spPr>
      </p:pic>
      <p:pic>
        <p:nvPicPr>
          <p:cNvPr id="5" name="Picture 2" descr="Resultado de imagen de allshopflorida@gmai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4300"/>
            <a:ext cx="1301487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CHOCOLATE COMES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REF: 002</a:t>
            </a:r>
          </a:p>
          <a:p>
            <a:r>
              <a:rPr lang="es-ES" dirty="0" smtClean="0"/>
              <a:t>Este es un chocolate de toda la vida de un pueblo valenciano llamado Sueca. Este pueblecito aunque no sea muy grande hace el mejor chocolate de toda la comunidad Valenciana, y este es el chocolate tradicional con leche.</a:t>
            </a:r>
          </a:p>
          <a:p>
            <a:r>
              <a:rPr lang="es-ES" dirty="0" smtClean="0"/>
              <a:t>Esta presentado en un paquete de plástico, y contiene 150g de el mejor chocolate de la comunidad.</a:t>
            </a:r>
          </a:p>
          <a:p>
            <a:endParaRPr lang="es-ES" dirty="0"/>
          </a:p>
          <a:p>
            <a:r>
              <a:rPr lang="es-ES" sz="3600" b="1" dirty="0" smtClean="0"/>
              <a:t>2’25€</a:t>
            </a:r>
            <a:r>
              <a:rPr lang="es-ES" dirty="0" smtClean="0"/>
              <a:t> (paquete)</a:t>
            </a:r>
          </a:p>
          <a:p>
            <a:pPr marL="0" indent="0">
              <a:buNone/>
            </a:pPr>
            <a:r>
              <a:rPr lang="es-ES" sz="1400" dirty="0" smtClean="0"/>
              <a:t>Gastos d transporte no incluidos en el precio.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4351786"/>
            <a:ext cx="3276600" cy="2184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71" y="190974"/>
            <a:ext cx="130465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Chocolate “</a:t>
            </a:r>
            <a:r>
              <a:rPr lang="es-ES" dirty="0" err="1" smtClean="0"/>
              <a:t>Bollet</a:t>
            </a:r>
            <a:r>
              <a:rPr lang="es-ES" dirty="0" smtClean="0"/>
              <a:t> </a:t>
            </a:r>
            <a:r>
              <a:rPr lang="es-ES" dirty="0"/>
              <a:t>a la </a:t>
            </a:r>
            <a:r>
              <a:rPr lang="es-ES" dirty="0" smtClean="0"/>
              <a:t>Canela”: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83331"/>
          </a:xfrm>
        </p:spPr>
        <p:txBody>
          <a:bodyPr>
            <a:normAutofit/>
          </a:bodyPr>
          <a:lstStyle/>
          <a:p>
            <a:r>
              <a:rPr lang="es-ES" dirty="0" smtClean="0"/>
              <a:t>REF:003</a:t>
            </a:r>
          </a:p>
          <a:p>
            <a:r>
              <a:rPr lang="es-ES" dirty="0"/>
              <a:t>Este es un chocolate de toda la vida de un pueblo valenciano llamado Sueca. Este pueblecito aunque no sea muy grande hace el mejor chocolate de toda la comunidad Valenciana, y este es el chocolate tradicional </a:t>
            </a:r>
            <a:r>
              <a:rPr lang="es-ES" dirty="0" smtClean="0"/>
              <a:t>con canela, en barra. </a:t>
            </a:r>
            <a:r>
              <a:rPr lang="es-ES" dirty="0"/>
              <a:t>Es ideal para meriendas. se come directamente frío o se puede calentar un poco al microondas, también se puede comer con pan de leche e incluso rallarlo sobre un vaso de leche.</a:t>
            </a:r>
            <a:endParaRPr lang="es-ES" dirty="0" smtClean="0"/>
          </a:p>
          <a:p>
            <a:r>
              <a:rPr lang="es-ES" dirty="0"/>
              <a:t>Esta presentado en un paquete de </a:t>
            </a:r>
            <a:r>
              <a:rPr lang="es-ES" dirty="0" smtClean="0"/>
              <a:t>papel.</a:t>
            </a:r>
          </a:p>
          <a:p>
            <a:endParaRPr lang="es-ES" dirty="0" smtClean="0"/>
          </a:p>
          <a:p>
            <a:r>
              <a:rPr lang="es-ES" sz="4300" b="1" dirty="0" smtClean="0"/>
              <a:t>1,00€</a:t>
            </a:r>
            <a:r>
              <a:rPr lang="es-ES" dirty="0" smtClean="0"/>
              <a:t>(el pack)</a:t>
            </a:r>
          </a:p>
          <a:p>
            <a:pPr marL="0" indent="0">
              <a:buNone/>
            </a:pPr>
            <a:r>
              <a:rPr lang="es-ES" sz="1200" dirty="0" smtClean="0"/>
              <a:t>   Gastos </a:t>
            </a:r>
            <a:r>
              <a:rPr lang="es-ES" sz="1200" dirty="0"/>
              <a:t>d transporte no incluidos en el precio.</a:t>
            </a:r>
          </a:p>
          <a:p>
            <a:endParaRPr lang="es-ES" sz="4300" b="1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683" y="4560917"/>
            <a:ext cx="4048990" cy="21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4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Horchata </a:t>
            </a:r>
            <a:r>
              <a:rPr lang="es-ES" dirty="0" err="1" smtClean="0"/>
              <a:t>hisc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REF: </a:t>
            </a:r>
            <a:r>
              <a:rPr lang="es-ES" dirty="0" smtClean="0"/>
              <a:t>004</a:t>
            </a:r>
            <a:endParaRPr lang="es-ES" dirty="0" smtClean="0"/>
          </a:p>
          <a:p>
            <a:r>
              <a:rPr lang="es-ES" dirty="0" smtClean="0"/>
              <a:t>La horchata concentrada </a:t>
            </a:r>
            <a:r>
              <a:rPr lang="es-ES" dirty="0"/>
              <a:t>H</a:t>
            </a:r>
            <a:r>
              <a:rPr lang="es-ES" dirty="0" smtClean="0"/>
              <a:t>isc es un producto natural procedente de un pueblo valenciano llamado Albal. Es una horchata a la vez que ecológica con un sabor increíble típico de Valencia.</a:t>
            </a:r>
          </a:p>
          <a:p>
            <a:r>
              <a:rPr lang="es-ES" dirty="0" smtClean="0"/>
              <a:t>Este producto esta presentado en una botella de vidrio de un litro.</a:t>
            </a:r>
          </a:p>
          <a:p>
            <a:endParaRPr lang="es-ES" dirty="0"/>
          </a:p>
          <a:p>
            <a:r>
              <a:rPr lang="es-ES" sz="3600" b="1" dirty="0" smtClean="0"/>
              <a:t>4,98€ </a:t>
            </a:r>
            <a:r>
              <a:rPr lang="es-ES" sz="2000" dirty="0" smtClean="0"/>
              <a:t>(litro)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Gastos </a:t>
            </a:r>
            <a:r>
              <a:rPr lang="es-ES" sz="1400" dirty="0"/>
              <a:t>d transporte no incluidos en el precio.</a:t>
            </a:r>
          </a:p>
          <a:p>
            <a:endParaRPr lang="es-ES" sz="1800" dirty="0" smtClean="0"/>
          </a:p>
          <a:p>
            <a:endParaRPr lang="es-ES" sz="3600" b="1" dirty="0" smtClean="0"/>
          </a:p>
          <a:p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00" y="4095750"/>
            <a:ext cx="1595967" cy="2393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71" y="127474"/>
            <a:ext cx="130465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Fartons polo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REF:005</a:t>
            </a:r>
            <a:endParaRPr lang="es-ES" dirty="0" smtClean="0"/>
          </a:p>
          <a:p>
            <a:r>
              <a:rPr lang="es-ES" dirty="0" smtClean="0"/>
              <a:t>Los fartons Polo son uno dulces tradicionales típicos de valencia fabricados en Alboraya, se pueden tomar solos o con horchata, aunque normalmente se suele acompañar d horchata. Y es un producto muy presente en nuestra cultura y e nuestra tierra valenciana.</a:t>
            </a:r>
          </a:p>
          <a:p>
            <a:r>
              <a:rPr lang="es-ES" dirty="0" smtClean="0"/>
              <a:t>Este producto esta presentado en paquetes de plástico con 6 fartons cada paquete.</a:t>
            </a:r>
          </a:p>
          <a:p>
            <a:endParaRPr lang="es-ES" dirty="0"/>
          </a:p>
          <a:p>
            <a:r>
              <a:rPr lang="es-ES" sz="3600" b="1" dirty="0"/>
              <a:t>14’05</a:t>
            </a:r>
            <a:r>
              <a:rPr lang="es-ES" sz="3600" b="1" dirty="0" smtClean="0"/>
              <a:t>€</a:t>
            </a:r>
            <a:r>
              <a:rPr lang="es-ES" sz="1500" dirty="0"/>
              <a:t>(18 paquetes de 6 unidades</a:t>
            </a:r>
            <a:r>
              <a:rPr lang="es-ES" sz="1500" dirty="0" smtClean="0"/>
              <a:t>)</a:t>
            </a:r>
            <a:r>
              <a:rPr lang="es-ES" sz="1500" b="1" dirty="0" smtClean="0"/>
              <a:t> </a:t>
            </a:r>
            <a:endParaRPr lang="es-ES" sz="3600" b="1" dirty="0" smtClean="0"/>
          </a:p>
          <a:p>
            <a:r>
              <a:rPr lang="es-ES" sz="3600" b="1" dirty="0" smtClean="0"/>
              <a:t>0,78</a:t>
            </a:r>
            <a:r>
              <a:rPr lang="es-ES" sz="3600" b="1" dirty="0"/>
              <a:t>€/</a:t>
            </a:r>
            <a:r>
              <a:rPr lang="es-ES" sz="3600" b="1" dirty="0" smtClean="0"/>
              <a:t>paquete</a:t>
            </a:r>
            <a:endParaRPr lang="es-ES" sz="1600" dirty="0" smtClean="0"/>
          </a:p>
          <a:p>
            <a:pPr marL="0" indent="0">
              <a:buNone/>
            </a:pPr>
            <a:r>
              <a:rPr lang="es-ES" sz="1400" dirty="0" smtClean="0"/>
              <a:t>Gastos </a:t>
            </a:r>
            <a:r>
              <a:rPr lang="es-ES" sz="1400" dirty="0"/>
              <a:t>d transporte no incluidos en el precio.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endParaRPr lang="es-ES" sz="1600" dirty="0" smtClean="0"/>
          </a:p>
          <a:p>
            <a:endParaRPr lang="es-ES" sz="14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4772659"/>
            <a:ext cx="2814552" cy="15831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1" y="203674"/>
            <a:ext cx="130465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Turrones con almendras: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REF:006</a:t>
            </a:r>
            <a:endParaRPr lang="es-ES" dirty="0" smtClean="0"/>
          </a:p>
          <a:p>
            <a:r>
              <a:rPr lang="es-ES" dirty="0" smtClean="0"/>
              <a:t>Los turrones con almendra tienen una elaboración artesana, están hechos en un pueblo valenciano, llamado </a:t>
            </a:r>
            <a:r>
              <a:rPr lang="es-ES" dirty="0" err="1" smtClean="0"/>
              <a:t>Catarroja</a:t>
            </a:r>
            <a:r>
              <a:rPr lang="es-ES" dirty="0" smtClean="0"/>
              <a:t>. En este pueblo se encuentra la tienda donde se elaboran los mejores turrones caseros que se pueden encontrar en toda Valencia. </a:t>
            </a:r>
          </a:p>
          <a:p>
            <a:r>
              <a:rPr lang="es-ES" dirty="0" smtClean="0"/>
              <a:t>Este</a:t>
            </a:r>
            <a:r>
              <a:rPr lang="es-ES" dirty="0"/>
              <a:t> </a:t>
            </a:r>
            <a:r>
              <a:rPr lang="es-ES" dirty="0" smtClean="0"/>
              <a:t>producto esta envasado al vacío, y esta presentado en paquetes de cartón de 300gr. </a:t>
            </a:r>
          </a:p>
          <a:p>
            <a:r>
              <a:rPr lang="es-ES" sz="3600" b="1" dirty="0" smtClean="0"/>
              <a:t>7,35€</a:t>
            </a:r>
            <a:r>
              <a:rPr lang="es-ES" sz="1600" dirty="0" smtClean="0"/>
              <a:t>(el pack de 300gr)</a:t>
            </a:r>
            <a:endParaRPr lang="es-ES" sz="3600" dirty="0" smtClean="0"/>
          </a:p>
          <a:p>
            <a:r>
              <a:rPr lang="es-ES" sz="1200" dirty="0"/>
              <a:t>Gastos de transporte no incluidos en el precio</a:t>
            </a:r>
            <a:r>
              <a:rPr lang="es-ES" dirty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71" y="203674"/>
            <a:ext cx="1304657" cy="7864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4825369"/>
            <a:ext cx="3549650" cy="17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Longaniza de pascua: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REF:007</a:t>
            </a:r>
            <a:endParaRPr lang="es-ES" dirty="0"/>
          </a:p>
          <a:p>
            <a:r>
              <a:rPr lang="es-ES" dirty="0"/>
              <a:t>La longaniza de Pascua es un embutido típico de la Comunidad Valenciana . Está elaborada a base de magro de cerdo teniendo una longitud de </a:t>
            </a:r>
            <a:r>
              <a:rPr lang="es-ES" dirty="0" smtClean="0"/>
              <a:t>30 </a:t>
            </a:r>
            <a:r>
              <a:rPr lang="es-ES" dirty="0"/>
              <a:t>centímetros. S</a:t>
            </a:r>
            <a:r>
              <a:rPr lang="es-ES" dirty="0" smtClean="0"/>
              <a:t>e </a:t>
            </a:r>
            <a:r>
              <a:rPr lang="es-ES" dirty="0"/>
              <a:t>puede consumir durante todo el año, pero normalmente se come en pascua</a:t>
            </a:r>
            <a:r>
              <a:rPr lang="es-ES" dirty="0" smtClean="0"/>
              <a:t>.</a:t>
            </a:r>
          </a:p>
          <a:p>
            <a:r>
              <a:rPr lang="es-ES" dirty="0"/>
              <a:t>Este producto esta envasado al </a:t>
            </a:r>
            <a:r>
              <a:rPr lang="es-ES" dirty="0" smtClean="0"/>
              <a:t>vacío, en packs de 4 unidades de 270gr.</a:t>
            </a:r>
          </a:p>
          <a:p>
            <a:endParaRPr lang="es-ES" dirty="0"/>
          </a:p>
          <a:p>
            <a:r>
              <a:rPr lang="es-ES" sz="4300" b="1" dirty="0" smtClean="0"/>
              <a:t>3,30€ </a:t>
            </a:r>
            <a:r>
              <a:rPr lang="es-ES" sz="1600" dirty="0" smtClean="0"/>
              <a:t>(el pack)</a:t>
            </a:r>
            <a:r>
              <a:rPr lang="es-ES" sz="4300" b="1" dirty="0" smtClean="0"/>
              <a:t>    12,25€ </a:t>
            </a:r>
            <a:r>
              <a:rPr lang="es-ES" sz="1600" dirty="0" smtClean="0"/>
              <a:t>(el Kg)</a:t>
            </a:r>
          </a:p>
          <a:p>
            <a:r>
              <a:rPr lang="es-ES" sz="1400" dirty="0"/>
              <a:t>Gastos d transporte no incluidos en el precio.</a:t>
            </a:r>
          </a:p>
          <a:p>
            <a:endParaRPr lang="es-ES" sz="1400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50" y="4573075"/>
            <a:ext cx="2482850" cy="16456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71" y="140174"/>
            <a:ext cx="130465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Nuestro contacto:   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 smtClean="0">
              <a:hlinkClick r:id="rId2"/>
            </a:endParaRPr>
          </a:p>
          <a:p>
            <a:r>
              <a:rPr lang="es-ES" dirty="0" smtClean="0"/>
              <a:t>ALL SHOP:</a:t>
            </a:r>
          </a:p>
          <a:p>
            <a:r>
              <a:rPr lang="es-ES" dirty="0" err="1" smtClean="0"/>
              <a:t>Av</a:t>
            </a:r>
            <a:r>
              <a:rPr lang="es-ES" dirty="0" smtClean="0"/>
              <a:t>/Diputación s/n</a:t>
            </a:r>
          </a:p>
          <a:p>
            <a:r>
              <a:rPr lang="es-ES" dirty="0" smtClean="0"/>
              <a:t>46470 </a:t>
            </a:r>
            <a:r>
              <a:rPr lang="es-ES" dirty="0" err="1" smtClean="0"/>
              <a:t>Catarroja</a:t>
            </a:r>
            <a:r>
              <a:rPr lang="es-ES" dirty="0"/>
              <a:t> </a:t>
            </a:r>
            <a:r>
              <a:rPr lang="es-ES" dirty="0" smtClean="0"/>
              <a:t>(Valencia)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E-mail</a:t>
            </a:r>
            <a:r>
              <a:rPr lang="es-ES" dirty="0"/>
              <a:t>:  Allshopflorida@Gmail.com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71" y="165574"/>
            <a:ext cx="130465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9731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132</TotalTime>
  <Words>589</Words>
  <Application>Microsoft Office PowerPoint</Application>
  <PresentationFormat>Panorámica</PresentationFormat>
  <Paragraphs>79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Estela de condensación</vt:lpstr>
      <vt:lpstr>Catálogo </vt:lpstr>
      <vt:lpstr>Arroz la campana</vt:lpstr>
      <vt:lpstr>CHOCOLATE COMES</vt:lpstr>
      <vt:lpstr>Chocolate “Bollet a la Canela”: </vt:lpstr>
      <vt:lpstr>Horchata hisc </vt:lpstr>
      <vt:lpstr>Fartons polo</vt:lpstr>
      <vt:lpstr>Turrones con almendras:</vt:lpstr>
      <vt:lpstr>Longaniza de pascua:</vt:lpstr>
      <vt:lpstr>Nuestro contacto: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Sandra Suarez Pallas</dc:creator>
  <cp:lastModifiedBy>Claudia Hernandez Sanleon</cp:lastModifiedBy>
  <cp:revision>16</cp:revision>
  <dcterms:created xsi:type="dcterms:W3CDTF">2018-03-07T10:16:54Z</dcterms:created>
  <dcterms:modified xsi:type="dcterms:W3CDTF">2018-04-11T09:41:06Z</dcterms:modified>
</cp:coreProperties>
</file>