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87888D22-7DB1-48A2-B1AE-FF528A5A21B4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34540-FCF1-4F77-91F2-FA297D349B0D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6F2EDB6-F81B-41A9-9FD0-838A692E778C}">
      <dgm:prSet phldrT="[Texto]" custT="1"/>
      <dgm:spPr/>
      <dgm:t>
        <a:bodyPr/>
        <a:lstStyle/>
        <a:p>
          <a:r>
            <a:rPr lang="es-E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Presidenta</a:t>
          </a:r>
          <a:endParaRPr lang="es-E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251CD-3AD0-4F96-A33C-9934884BA771}" type="parTrans" cxnId="{5034CC68-F62E-403A-8444-E9211B55F22C}">
      <dgm:prSet/>
      <dgm:spPr/>
      <dgm:t>
        <a:bodyPr/>
        <a:lstStyle/>
        <a:p>
          <a:endParaRPr lang="es-ES"/>
        </a:p>
      </dgm:t>
    </dgm:pt>
    <dgm:pt modelId="{D533C688-7ECB-4C37-920A-0029AA737486}" type="sibTrans" cxnId="{5034CC68-F62E-403A-8444-E9211B55F22C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Yanine Espada 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A199F7-1EF6-4E3B-9C34-FF14685D116E}">
      <dgm:prSet phldrT="[Texto]" custT="1"/>
      <dgm:spPr/>
      <dgm:t>
        <a:bodyPr/>
        <a:lstStyle/>
        <a:p>
          <a:r>
            <a: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Administración y contabilidad</a:t>
          </a:r>
          <a:endParaRPr lang="es-E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882123-548C-4A12-BCA6-025F1BCDD646}" type="parTrans" cxnId="{D8C76D94-A76B-4067-8E7C-D1D521A8ED94}">
      <dgm:prSet/>
      <dgm:spPr/>
      <dgm:t>
        <a:bodyPr/>
        <a:lstStyle/>
        <a:p>
          <a:endParaRPr lang="es-ES"/>
        </a:p>
      </dgm:t>
    </dgm:pt>
    <dgm:pt modelId="{27342900-EB18-46DD-9485-865219623F0A}" type="sibTrans" cxnId="{D8C76D94-A76B-4067-8E7C-D1D521A8ED9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Marisa </a:t>
          </a:r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García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04B870-A736-4927-9C3A-5A314565E1D0}">
      <dgm:prSet phldrT="[Texto]" custT="1"/>
      <dgm:spPr/>
      <dgm:t>
        <a:bodyPr/>
        <a:lstStyle/>
        <a:p>
          <a:r>
            <a:rPr lang="es-E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Tesorería / Marketing</a:t>
          </a:r>
        </a:p>
      </dgm:t>
    </dgm:pt>
    <dgm:pt modelId="{70F75D7E-4FC2-4128-A620-B655BB585BB8}" type="parTrans" cxnId="{2044DE3F-4D4D-4603-9411-5573389395FD}">
      <dgm:prSet/>
      <dgm:spPr/>
      <dgm:t>
        <a:bodyPr/>
        <a:lstStyle/>
        <a:p>
          <a:endParaRPr lang="es-ES"/>
        </a:p>
      </dgm:t>
    </dgm:pt>
    <dgm:pt modelId="{C400E57B-49B0-4EE2-BA42-B226F2551862}" type="sibTrans" cxnId="{2044DE3F-4D4D-4603-9411-5573389395FD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Kevin Guerrero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7C9E8A-29F4-4DAE-BF4B-A69C7382B307}" type="pres">
      <dgm:prSet presAssocID="{6AF34540-FCF1-4F77-91F2-FA297D349B0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6A8B9A1-695B-4818-9501-226145821436}" type="pres">
      <dgm:prSet presAssocID="{56F2EDB6-F81B-41A9-9FD0-838A692E778C}" presName="hierRoot1" presStyleCnt="0">
        <dgm:presLayoutVars>
          <dgm:hierBranch val="init"/>
        </dgm:presLayoutVars>
      </dgm:prSet>
      <dgm:spPr/>
    </dgm:pt>
    <dgm:pt modelId="{8E34817F-1E6C-4F04-AB45-0ED9B0083267}" type="pres">
      <dgm:prSet presAssocID="{56F2EDB6-F81B-41A9-9FD0-838A692E778C}" presName="rootComposite1" presStyleCnt="0"/>
      <dgm:spPr/>
    </dgm:pt>
    <dgm:pt modelId="{9C5785CF-CD41-4A5F-94AE-6383F854C1A1}" type="pres">
      <dgm:prSet presAssocID="{56F2EDB6-F81B-41A9-9FD0-838A692E778C}" presName="rootText1" presStyleLbl="node0" presStyleIdx="0" presStyleCnt="3" custLinFactX="24545" custLinFactY="-29826" custLinFactNeighborX="100000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660DE27F-1DEB-43EE-B0B5-B480344DD180}" type="pres">
      <dgm:prSet presAssocID="{56F2EDB6-F81B-41A9-9FD0-838A692E778C}" presName="titleText1" presStyleLbl="fgAcc0" presStyleIdx="0" presStyleCnt="3" custLinFactX="100000" custLinFactY="72317" custLinFactNeighborX="17210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926D9D4-0F81-441D-A0D4-D122AF7F9CB5}" type="pres">
      <dgm:prSet presAssocID="{56F2EDB6-F81B-41A9-9FD0-838A692E778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398463C-5578-42B0-B484-9C7C1E47BC0D}" type="pres">
      <dgm:prSet presAssocID="{56F2EDB6-F81B-41A9-9FD0-838A692E778C}" presName="hierChild2" presStyleCnt="0"/>
      <dgm:spPr/>
    </dgm:pt>
    <dgm:pt modelId="{E607800B-BF67-48A5-89F8-CE8EA5484544}" type="pres">
      <dgm:prSet presAssocID="{56F2EDB6-F81B-41A9-9FD0-838A692E778C}" presName="hierChild3" presStyleCnt="0"/>
      <dgm:spPr/>
    </dgm:pt>
    <dgm:pt modelId="{2C5C3B79-6678-4B20-92B4-301B9E67AC78}" type="pres">
      <dgm:prSet presAssocID="{3304B870-A736-4927-9C3A-5A314565E1D0}" presName="hierRoot1" presStyleCnt="0">
        <dgm:presLayoutVars>
          <dgm:hierBranch val="init"/>
        </dgm:presLayoutVars>
      </dgm:prSet>
      <dgm:spPr/>
    </dgm:pt>
    <dgm:pt modelId="{B6055B81-E8EE-47DE-BC44-33E4A64DC538}" type="pres">
      <dgm:prSet presAssocID="{3304B870-A736-4927-9C3A-5A314565E1D0}" presName="rootComposite1" presStyleCnt="0"/>
      <dgm:spPr/>
    </dgm:pt>
    <dgm:pt modelId="{D01A54D4-7F4B-4611-9A18-4863E25E4E32}" type="pres">
      <dgm:prSet presAssocID="{3304B870-A736-4927-9C3A-5A314565E1D0}" presName="rootText1" presStyleLbl="node0" presStyleIdx="1" presStyleCnt="3" custLinFactX="-24369" custLinFactNeighborX="-100000" custLinFactNeighborY="25809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EE41DC0C-8CC9-49C9-8BDF-D45FED307059}" type="pres">
      <dgm:prSet presAssocID="{3304B870-A736-4927-9C3A-5A314565E1D0}" presName="titleText1" presStyleLbl="fgAcc0" presStyleIdx="1" presStyleCnt="3" custAng="0" custLinFactX="-48814" custLinFactY="72317" custLinFactNeighborX="-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F45480D-E40F-441D-BADB-333BC8E9F23B}" type="pres">
      <dgm:prSet presAssocID="{3304B870-A736-4927-9C3A-5A314565E1D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76B2E88-BD2C-453A-BC8B-BB6D1B410C9B}" type="pres">
      <dgm:prSet presAssocID="{3304B870-A736-4927-9C3A-5A314565E1D0}" presName="hierChild2" presStyleCnt="0"/>
      <dgm:spPr/>
    </dgm:pt>
    <dgm:pt modelId="{F0FA5133-F5EF-400C-A803-67E10DE9B502}" type="pres">
      <dgm:prSet presAssocID="{3304B870-A736-4927-9C3A-5A314565E1D0}" presName="hierChild3" presStyleCnt="0"/>
      <dgm:spPr/>
    </dgm:pt>
    <dgm:pt modelId="{776AB3AA-E577-4CE1-ACE7-BA9926819CF1}" type="pres">
      <dgm:prSet presAssocID="{48A199F7-1EF6-4E3B-9C34-FF14685D116E}" presName="hierRoot1" presStyleCnt="0">
        <dgm:presLayoutVars>
          <dgm:hierBranch val="init"/>
        </dgm:presLayoutVars>
      </dgm:prSet>
      <dgm:spPr/>
    </dgm:pt>
    <dgm:pt modelId="{A4510556-8872-4277-86F2-02BEC6B439A4}" type="pres">
      <dgm:prSet presAssocID="{48A199F7-1EF6-4E3B-9C34-FF14685D116E}" presName="rootComposite1" presStyleCnt="0"/>
      <dgm:spPr/>
    </dgm:pt>
    <dgm:pt modelId="{50554369-BCEA-4856-A7CF-2DFFCF69B161}" type="pres">
      <dgm:prSet presAssocID="{48A199F7-1EF6-4E3B-9C34-FF14685D116E}" presName="rootText1" presStyleLbl="node0" presStyleIdx="2" presStyleCnt="3" custLinFactNeighborX="-12294" custLinFactNeighborY="27909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FE0AC4BE-99F1-44EC-9D66-902ADB479A4F}" type="pres">
      <dgm:prSet presAssocID="{48A199F7-1EF6-4E3B-9C34-FF14685D116E}" presName="titleText1" presStyleLbl="fgAcc0" presStyleIdx="2" presStyleCnt="3" custLinFactX="-75824" custLinFactY="-200000" custLinFactNeighborX="-100000" custLinFactNeighborY="-200407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13BD000-20D7-4B5C-8352-FD4D7EDE0865}" type="pres">
      <dgm:prSet presAssocID="{48A199F7-1EF6-4E3B-9C34-FF14685D116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020F671-E972-4D93-B890-A96AE90CD008}" type="pres">
      <dgm:prSet presAssocID="{48A199F7-1EF6-4E3B-9C34-FF14685D116E}" presName="hierChild2" presStyleCnt="0"/>
      <dgm:spPr/>
    </dgm:pt>
    <dgm:pt modelId="{E7CCFFB9-CC6D-4370-A8A2-B158B6305CD4}" type="pres">
      <dgm:prSet presAssocID="{48A199F7-1EF6-4E3B-9C34-FF14685D116E}" presName="hierChild3" presStyleCnt="0"/>
      <dgm:spPr/>
    </dgm:pt>
  </dgm:ptLst>
  <dgm:cxnLst>
    <dgm:cxn modelId="{935B7562-03A5-4888-91AF-E4A406C15F3F}" type="presOf" srcId="{3304B870-A736-4927-9C3A-5A314565E1D0}" destId="{8F45480D-E40F-441D-BADB-333BC8E9F23B}" srcOrd="1" destOrd="0" presId="urn:microsoft.com/office/officeart/2008/layout/NameandTitleOrganizationalChart"/>
    <dgm:cxn modelId="{6E547A8F-35C5-4671-87E0-D94F1EAA3670}" type="presOf" srcId="{C400E57B-49B0-4EE2-BA42-B226F2551862}" destId="{EE41DC0C-8CC9-49C9-8BDF-D45FED307059}" srcOrd="0" destOrd="0" presId="urn:microsoft.com/office/officeart/2008/layout/NameandTitleOrganizationalChart"/>
    <dgm:cxn modelId="{2044DE3F-4D4D-4603-9411-5573389395FD}" srcId="{6AF34540-FCF1-4F77-91F2-FA297D349B0D}" destId="{3304B870-A736-4927-9C3A-5A314565E1D0}" srcOrd="1" destOrd="0" parTransId="{70F75D7E-4FC2-4128-A620-B655BB585BB8}" sibTransId="{C400E57B-49B0-4EE2-BA42-B226F2551862}"/>
    <dgm:cxn modelId="{805AC578-4CBB-4106-97EB-743E76557764}" type="presOf" srcId="{6AF34540-FCF1-4F77-91F2-FA297D349B0D}" destId="{D67C9E8A-29F4-4DAE-BF4B-A69C7382B307}" srcOrd="0" destOrd="0" presId="urn:microsoft.com/office/officeart/2008/layout/NameandTitleOrganizationalChart"/>
    <dgm:cxn modelId="{EEE78078-FE23-4213-A4C3-F1E1CE50D08A}" type="presOf" srcId="{3304B870-A736-4927-9C3A-5A314565E1D0}" destId="{D01A54D4-7F4B-4611-9A18-4863E25E4E32}" srcOrd="0" destOrd="0" presId="urn:microsoft.com/office/officeart/2008/layout/NameandTitleOrganizationalChart"/>
    <dgm:cxn modelId="{72C36B57-28EB-40FD-BDCE-800629FBBF1B}" type="presOf" srcId="{48A199F7-1EF6-4E3B-9C34-FF14685D116E}" destId="{50554369-BCEA-4856-A7CF-2DFFCF69B161}" srcOrd="0" destOrd="0" presId="urn:microsoft.com/office/officeart/2008/layout/NameandTitleOrganizationalChart"/>
    <dgm:cxn modelId="{895C2E3A-5722-4264-A4E8-66463943823D}" type="presOf" srcId="{D533C688-7ECB-4C37-920A-0029AA737486}" destId="{660DE27F-1DEB-43EE-B0B5-B480344DD180}" srcOrd="0" destOrd="0" presId="urn:microsoft.com/office/officeart/2008/layout/NameandTitleOrganizationalChart"/>
    <dgm:cxn modelId="{F163BDD8-15EB-4AC8-8D3E-D898F67D359D}" type="presOf" srcId="{56F2EDB6-F81B-41A9-9FD0-838A692E778C}" destId="{2926D9D4-0F81-441D-A0D4-D122AF7F9CB5}" srcOrd="1" destOrd="0" presId="urn:microsoft.com/office/officeart/2008/layout/NameandTitleOrganizationalChart"/>
    <dgm:cxn modelId="{5034CC68-F62E-403A-8444-E9211B55F22C}" srcId="{6AF34540-FCF1-4F77-91F2-FA297D349B0D}" destId="{56F2EDB6-F81B-41A9-9FD0-838A692E778C}" srcOrd="0" destOrd="0" parTransId="{F1B251CD-3AD0-4F96-A33C-9934884BA771}" sibTransId="{D533C688-7ECB-4C37-920A-0029AA737486}"/>
    <dgm:cxn modelId="{CAC4E2AF-3860-420A-AD63-2604B2BA89E5}" type="presOf" srcId="{48A199F7-1EF6-4E3B-9C34-FF14685D116E}" destId="{413BD000-20D7-4B5C-8352-FD4D7EDE0865}" srcOrd="1" destOrd="0" presId="urn:microsoft.com/office/officeart/2008/layout/NameandTitleOrganizationalChart"/>
    <dgm:cxn modelId="{60698704-E12E-4C10-879F-9E4AF6BEAEA1}" type="presOf" srcId="{27342900-EB18-46DD-9485-865219623F0A}" destId="{FE0AC4BE-99F1-44EC-9D66-902ADB479A4F}" srcOrd="0" destOrd="0" presId="urn:microsoft.com/office/officeart/2008/layout/NameandTitleOrganizationalChart"/>
    <dgm:cxn modelId="{88CDAB6B-33A9-4506-B6B7-5806FC17CC90}" type="presOf" srcId="{56F2EDB6-F81B-41A9-9FD0-838A692E778C}" destId="{9C5785CF-CD41-4A5F-94AE-6383F854C1A1}" srcOrd="0" destOrd="0" presId="urn:microsoft.com/office/officeart/2008/layout/NameandTitleOrganizationalChart"/>
    <dgm:cxn modelId="{D8C76D94-A76B-4067-8E7C-D1D521A8ED94}" srcId="{6AF34540-FCF1-4F77-91F2-FA297D349B0D}" destId="{48A199F7-1EF6-4E3B-9C34-FF14685D116E}" srcOrd="2" destOrd="0" parTransId="{DF882123-548C-4A12-BCA6-025F1BCDD646}" sibTransId="{27342900-EB18-46DD-9485-865219623F0A}"/>
    <dgm:cxn modelId="{B5958FF4-EF67-45A1-A4A6-489E56E47612}" type="presParOf" srcId="{D67C9E8A-29F4-4DAE-BF4B-A69C7382B307}" destId="{E6A8B9A1-695B-4818-9501-226145821436}" srcOrd="0" destOrd="0" presId="urn:microsoft.com/office/officeart/2008/layout/NameandTitleOrganizationalChart"/>
    <dgm:cxn modelId="{AC53CA62-788C-4CFD-8A0F-1324780884C1}" type="presParOf" srcId="{E6A8B9A1-695B-4818-9501-226145821436}" destId="{8E34817F-1E6C-4F04-AB45-0ED9B0083267}" srcOrd="0" destOrd="0" presId="urn:microsoft.com/office/officeart/2008/layout/NameandTitleOrganizationalChart"/>
    <dgm:cxn modelId="{8C258BEF-0059-4469-9C50-925AD6348127}" type="presParOf" srcId="{8E34817F-1E6C-4F04-AB45-0ED9B0083267}" destId="{9C5785CF-CD41-4A5F-94AE-6383F854C1A1}" srcOrd="0" destOrd="0" presId="urn:microsoft.com/office/officeart/2008/layout/NameandTitleOrganizationalChart"/>
    <dgm:cxn modelId="{D0BB9F6E-9241-4BD1-9ED0-940AA357ACAD}" type="presParOf" srcId="{8E34817F-1E6C-4F04-AB45-0ED9B0083267}" destId="{660DE27F-1DEB-43EE-B0B5-B480344DD180}" srcOrd="1" destOrd="0" presId="urn:microsoft.com/office/officeart/2008/layout/NameandTitleOrganizationalChart"/>
    <dgm:cxn modelId="{66C16FBA-1621-4DF2-80E8-675E20EC498F}" type="presParOf" srcId="{8E34817F-1E6C-4F04-AB45-0ED9B0083267}" destId="{2926D9D4-0F81-441D-A0D4-D122AF7F9CB5}" srcOrd="2" destOrd="0" presId="urn:microsoft.com/office/officeart/2008/layout/NameandTitleOrganizationalChart"/>
    <dgm:cxn modelId="{F1DED87A-6E81-479A-B752-8F4D75A729C4}" type="presParOf" srcId="{E6A8B9A1-695B-4818-9501-226145821436}" destId="{C398463C-5578-42B0-B484-9C7C1E47BC0D}" srcOrd="1" destOrd="0" presId="urn:microsoft.com/office/officeart/2008/layout/NameandTitleOrganizationalChart"/>
    <dgm:cxn modelId="{E58C86D0-31FC-4A57-9BE9-7A467C29EDE5}" type="presParOf" srcId="{E6A8B9A1-695B-4818-9501-226145821436}" destId="{E607800B-BF67-48A5-89F8-CE8EA5484544}" srcOrd="2" destOrd="0" presId="urn:microsoft.com/office/officeart/2008/layout/NameandTitleOrganizationalChart"/>
    <dgm:cxn modelId="{C71963F0-0129-4EE5-8645-C1FB8C8FB482}" type="presParOf" srcId="{D67C9E8A-29F4-4DAE-BF4B-A69C7382B307}" destId="{2C5C3B79-6678-4B20-92B4-301B9E67AC78}" srcOrd="1" destOrd="0" presId="urn:microsoft.com/office/officeart/2008/layout/NameandTitleOrganizationalChart"/>
    <dgm:cxn modelId="{13E94456-CA4D-4DD4-AC41-651C6EF3CE0F}" type="presParOf" srcId="{2C5C3B79-6678-4B20-92B4-301B9E67AC78}" destId="{B6055B81-E8EE-47DE-BC44-33E4A64DC538}" srcOrd="0" destOrd="0" presId="urn:microsoft.com/office/officeart/2008/layout/NameandTitleOrganizationalChart"/>
    <dgm:cxn modelId="{E3E8ED67-EDF9-4CA1-90B6-05523B9220ED}" type="presParOf" srcId="{B6055B81-E8EE-47DE-BC44-33E4A64DC538}" destId="{D01A54D4-7F4B-4611-9A18-4863E25E4E32}" srcOrd="0" destOrd="0" presId="urn:microsoft.com/office/officeart/2008/layout/NameandTitleOrganizationalChart"/>
    <dgm:cxn modelId="{EDD4B89F-185B-454F-840B-148D2203BE26}" type="presParOf" srcId="{B6055B81-E8EE-47DE-BC44-33E4A64DC538}" destId="{EE41DC0C-8CC9-49C9-8BDF-D45FED307059}" srcOrd="1" destOrd="0" presId="urn:microsoft.com/office/officeart/2008/layout/NameandTitleOrganizationalChart"/>
    <dgm:cxn modelId="{6F6C5CE9-5025-42C6-80C6-5964FC968675}" type="presParOf" srcId="{B6055B81-E8EE-47DE-BC44-33E4A64DC538}" destId="{8F45480D-E40F-441D-BADB-333BC8E9F23B}" srcOrd="2" destOrd="0" presId="urn:microsoft.com/office/officeart/2008/layout/NameandTitleOrganizationalChart"/>
    <dgm:cxn modelId="{E8AF9A50-B824-44CA-9801-D043BDF0E32F}" type="presParOf" srcId="{2C5C3B79-6678-4B20-92B4-301B9E67AC78}" destId="{376B2E88-BD2C-453A-BC8B-BB6D1B410C9B}" srcOrd="1" destOrd="0" presId="urn:microsoft.com/office/officeart/2008/layout/NameandTitleOrganizationalChart"/>
    <dgm:cxn modelId="{7A2BA89D-DABC-4FC3-A316-DDA14DC185AB}" type="presParOf" srcId="{2C5C3B79-6678-4B20-92B4-301B9E67AC78}" destId="{F0FA5133-F5EF-400C-A803-67E10DE9B502}" srcOrd="2" destOrd="0" presId="urn:microsoft.com/office/officeart/2008/layout/NameandTitleOrganizationalChart"/>
    <dgm:cxn modelId="{EB3FECE3-B7CD-4AED-B722-9CBFD7D005C3}" type="presParOf" srcId="{D67C9E8A-29F4-4DAE-BF4B-A69C7382B307}" destId="{776AB3AA-E577-4CE1-ACE7-BA9926819CF1}" srcOrd="2" destOrd="0" presId="urn:microsoft.com/office/officeart/2008/layout/NameandTitleOrganizationalChart"/>
    <dgm:cxn modelId="{B732E66D-9862-44CD-A348-DEDEF075C67D}" type="presParOf" srcId="{776AB3AA-E577-4CE1-ACE7-BA9926819CF1}" destId="{A4510556-8872-4277-86F2-02BEC6B439A4}" srcOrd="0" destOrd="0" presId="urn:microsoft.com/office/officeart/2008/layout/NameandTitleOrganizationalChart"/>
    <dgm:cxn modelId="{08FDE1C6-CB31-4906-8F11-3256B62CD673}" type="presParOf" srcId="{A4510556-8872-4277-86F2-02BEC6B439A4}" destId="{50554369-BCEA-4856-A7CF-2DFFCF69B161}" srcOrd="0" destOrd="0" presId="urn:microsoft.com/office/officeart/2008/layout/NameandTitleOrganizationalChart"/>
    <dgm:cxn modelId="{AA2DC8AE-00F0-4AC8-BE0C-2D09A3946549}" type="presParOf" srcId="{A4510556-8872-4277-86F2-02BEC6B439A4}" destId="{FE0AC4BE-99F1-44EC-9D66-902ADB479A4F}" srcOrd="1" destOrd="0" presId="urn:microsoft.com/office/officeart/2008/layout/NameandTitleOrganizationalChart"/>
    <dgm:cxn modelId="{E4319B05-A407-47A7-BEA1-208E8F7148F8}" type="presParOf" srcId="{A4510556-8872-4277-86F2-02BEC6B439A4}" destId="{413BD000-20D7-4B5C-8352-FD4D7EDE0865}" srcOrd="2" destOrd="0" presId="urn:microsoft.com/office/officeart/2008/layout/NameandTitleOrganizationalChart"/>
    <dgm:cxn modelId="{2D321DC9-1AC4-4947-AAD0-7894AD09A8BD}" type="presParOf" srcId="{776AB3AA-E577-4CE1-ACE7-BA9926819CF1}" destId="{5020F671-E972-4D93-B890-A96AE90CD008}" srcOrd="1" destOrd="0" presId="urn:microsoft.com/office/officeart/2008/layout/NameandTitleOrganizationalChart"/>
    <dgm:cxn modelId="{BBA267A1-7EEB-4483-84F6-FC509594827F}" type="presParOf" srcId="{776AB3AA-E577-4CE1-ACE7-BA9926819CF1}" destId="{E7CCFFB9-CC6D-4370-A8A2-B158B6305CD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785CF-CD41-4A5F-94AE-6383F854C1A1}">
      <dsp:nvSpPr>
        <dsp:cNvPr id="0" name=""/>
        <dsp:cNvSpPr/>
      </dsp:nvSpPr>
      <dsp:spPr>
        <a:xfrm>
          <a:off x="3259484" y="36379"/>
          <a:ext cx="2539925" cy="1315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8557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Presidenta</a:t>
          </a:r>
          <a:endParaRPr lang="es-E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9484" y="36379"/>
        <a:ext cx="2539925" cy="1315060"/>
      </dsp:txXfrm>
    </dsp:sp>
    <dsp:sp modelId="{660DE27F-1DEB-43EE-B0B5-B480344DD180}">
      <dsp:nvSpPr>
        <dsp:cNvPr id="0" name=""/>
        <dsp:cNvSpPr/>
      </dsp:nvSpPr>
      <dsp:spPr>
        <a:xfrm>
          <a:off x="6824302" y="3521852"/>
          <a:ext cx="2285932" cy="438353"/>
        </a:xfrm>
        <a:prstGeom prst="rect">
          <a:avLst/>
        </a:prstGeom>
        <a:solidFill>
          <a:schemeClr val="accent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Yanine Espada </a:t>
          </a:r>
          <a:endParaRPr lang="es-E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24302" y="3521852"/>
        <a:ext cx="2285932" cy="438353"/>
      </dsp:txXfrm>
    </dsp:sp>
    <dsp:sp modelId="{D01A54D4-7F4B-4611-9A18-4863E25E4E32}">
      <dsp:nvSpPr>
        <dsp:cNvPr id="0" name=""/>
        <dsp:cNvSpPr/>
      </dsp:nvSpPr>
      <dsp:spPr>
        <a:xfrm>
          <a:off x="344867" y="2083073"/>
          <a:ext cx="2539925" cy="1315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8557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Tesorería / Marketing</a:t>
          </a:r>
        </a:p>
      </dsp:txBody>
      <dsp:txXfrm>
        <a:off x="344867" y="2083073"/>
        <a:ext cx="2539925" cy="1315060"/>
      </dsp:txXfrm>
    </dsp:sp>
    <dsp:sp modelId="{EE41DC0C-8CC9-49C9-8BDF-D45FED307059}">
      <dsp:nvSpPr>
        <dsp:cNvPr id="0" name=""/>
        <dsp:cNvSpPr/>
      </dsp:nvSpPr>
      <dsp:spPr>
        <a:xfrm>
          <a:off x="609944" y="3521852"/>
          <a:ext cx="2285932" cy="438353"/>
        </a:xfrm>
        <a:prstGeom prst="rect">
          <a:avLst/>
        </a:prstGeom>
        <a:solidFill>
          <a:schemeClr val="accent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8580" tIns="17145" rIns="68580" bIns="17145" numCol="1" spcCol="1270" anchor="ctr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Kevin Guerrero</a:t>
          </a:r>
          <a:endParaRPr lang="es-ES" sz="2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9944" y="3521852"/>
        <a:ext cx="2285932" cy="438353"/>
      </dsp:txXfrm>
    </dsp:sp>
    <dsp:sp modelId="{50554369-BCEA-4856-A7CF-2DFFCF69B161}">
      <dsp:nvSpPr>
        <dsp:cNvPr id="0" name=""/>
        <dsp:cNvSpPr/>
      </dsp:nvSpPr>
      <dsp:spPr>
        <a:xfrm>
          <a:off x="6599101" y="2110690"/>
          <a:ext cx="2539925" cy="13150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855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Administración y contabilidad</a:t>
          </a:r>
          <a:endParaRPr lang="es-E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99101" y="2110690"/>
        <a:ext cx="2539925" cy="1315060"/>
      </dsp:txXfrm>
    </dsp:sp>
    <dsp:sp modelId="{FE0AC4BE-99F1-44EC-9D66-902ADB479A4F}">
      <dsp:nvSpPr>
        <dsp:cNvPr id="0" name=""/>
        <dsp:cNvSpPr/>
      </dsp:nvSpPr>
      <dsp:spPr>
        <a:xfrm>
          <a:off x="3400126" y="1011296"/>
          <a:ext cx="2285932" cy="438353"/>
        </a:xfrm>
        <a:prstGeom prst="rect">
          <a:avLst/>
        </a:prstGeom>
        <a:solidFill>
          <a:schemeClr val="accent1"/>
        </a:solidFill>
        <a:ln w="25400" cap="rnd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71120" tIns="17780" rIns="71120" bIns="177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Marisa </a:t>
          </a:r>
          <a:r>
            <a:rPr lang="es-E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García</a:t>
          </a:r>
          <a:endParaRPr lang="es-E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00126" y="1011296"/>
        <a:ext cx="2285932" cy="438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89301" y="522534"/>
            <a:ext cx="6440247" cy="623943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ORGANIGRAMA   </a:t>
            </a:r>
            <a:r>
              <a:rPr lang="es-ES" dirty="0" smtClean="0"/>
              <a:t> </a:t>
            </a:r>
            <a:endParaRPr lang="es-ES" dirty="0"/>
          </a:p>
        </p:txBody>
      </p:sp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763418689"/>
              </p:ext>
            </p:extLst>
          </p:nvPr>
        </p:nvGraphicFramePr>
        <p:xfrm>
          <a:off x="1117600" y="1770912"/>
          <a:ext cx="9801412" cy="494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55233"/>
            <a:ext cx="2624866" cy="1577274"/>
          </a:xfrm>
          <a:prstGeom prst="rect">
            <a:avLst/>
          </a:prstGeom>
        </p:spPr>
      </p:pic>
      <p:cxnSp>
        <p:nvCxnSpPr>
          <p:cNvPr id="13" name="Conector recto 12"/>
          <p:cNvCxnSpPr/>
          <p:nvPr/>
        </p:nvCxnSpPr>
        <p:spPr>
          <a:xfrm flipV="1">
            <a:off x="2528047" y="3356386"/>
            <a:ext cx="6980519" cy="1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9508566" y="3367144"/>
            <a:ext cx="0" cy="355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2517289" y="3356386"/>
            <a:ext cx="0" cy="36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831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46</TotalTime>
  <Words>14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ORGANIGRAMA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naTURMADRID ORGANIGRAMA</dc:title>
  <dc:creator>1GAT</dc:creator>
  <cp:lastModifiedBy>1GAT</cp:lastModifiedBy>
  <cp:revision>6</cp:revision>
  <dcterms:created xsi:type="dcterms:W3CDTF">2017-11-28T15:32:06Z</dcterms:created>
  <dcterms:modified xsi:type="dcterms:W3CDTF">2018-01-23T16:10:10Z</dcterms:modified>
</cp:coreProperties>
</file>