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FE48A1-6C51-4D57-AE36-978BE7346BD4}" type="doc">
      <dgm:prSet loTypeId="urn:microsoft.com/office/officeart/2008/layout/NameandTitleOrganizationalChart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B78B004-C703-4F9A-B501-20ED922D78C1}">
      <dgm:prSet phldrT="[Texto]"/>
      <dgm:spPr/>
      <dgm:t>
        <a:bodyPr/>
        <a:lstStyle/>
        <a:p>
          <a:r>
            <a:rPr lang="es-ES" dirty="0" smtClean="0"/>
            <a:t>Director General</a:t>
          </a:r>
          <a:endParaRPr lang="es-ES" dirty="0"/>
        </a:p>
      </dgm:t>
    </dgm:pt>
    <dgm:pt modelId="{4C1201CE-4E86-48C1-A81D-B7236D09CFED}" type="parTrans" cxnId="{4140DC85-2BBC-42C2-AF7E-4EFF4CA067F6}">
      <dgm:prSet/>
      <dgm:spPr/>
      <dgm:t>
        <a:bodyPr/>
        <a:lstStyle/>
        <a:p>
          <a:endParaRPr lang="es-ES"/>
        </a:p>
      </dgm:t>
    </dgm:pt>
    <dgm:pt modelId="{CE1A8120-8D5F-4FA2-A7E1-9CBB6A490295}" type="sibTrans" cxnId="{4140DC85-2BBC-42C2-AF7E-4EFF4CA067F6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ES" sz="1800" dirty="0" smtClean="0"/>
            <a:t>Luis Fernando Llumitasig</a:t>
          </a:r>
          <a:endParaRPr lang="es-ES" sz="1800" dirty="0"/>
        </a:p>
      </dgm:t>
    </dgm:pt>
    <dgm:pt modelId="{3F4EBE5F-3512-43B6-93E5-720212E972D8}">
      <dgm:prSet phldrT="[Texto]"/>
      <dgm:spPr/>
      <dgm:t>
        <a:bodyPr/>
        <a:lstStyle/>
        <a:p>
          <a:r>
            <a:rPr lang="es-ES" dirty="0" smtClean="0"/>
            <a:t>Departamento de compra venta</a:t>
          </a:r>
          <a:endParaRPr lang="es-ES" dirty="0"/>
        </a:p>
      </dgm:t>
    </dgm:pt>
    <dgm:pt modelId="{25E1F64C-342E-4414-A6BE-289981A2FE0C}" type="parTrans" cxnId="{15A42BCD-B65F-4367-94A8-ECD76B2D4F54}">
      <dgm:prSet/>
      <dgm:spPr/>
      <dgm:t>
        <a:bodyPr/>
        <a:lstStyle/>
        <a:p>
          <a:endParaRPr lang="es-ES"/>
        </a:p>
      </dgm:t>
    </dgm:pt>
    <dgm:pt modelId="{2DD5EF63-3AE8-4CCD-8C15-7A979FFF1B2C}" type="sibTrans" cxnId="{15A42BCD-B65F-4367-94A8-ECD76B2D4F54}">
      <dgm:prSet custT="1"/>
      <dgm:spPr/>
      <dgm:t>
        <a:bodyPr/>
        <a:lstStyle/>
        <a:p>
          <a:pPr algn="ctr"/>
          <a:r>
            <a:rPr lang="es-ES" sz="1800" dirty="0" smtClean="0"/>
            <a:t>Aissa Diallo</a:t>
          </a:r>
          <a:endParaRPr lang="es-ES" sz="1800" dirty="0"/>
        </a:p>
      </dgm:t>
    </dgm:pt>
    <dgm:pt modelId="{3589D8B2-691E-43AC-8C96-03D88AC499A5}">
      <dgm:prSet phldrT="[Texto]"/>
      <dgm:spPr/>
      <dgm:t>
        <a:bodyPr/>
        <a:lstStyle/>
        <a:p>
          <a:r>
            <a:rPr lang="es-ES" dirty="0" smtClean="0"/>
            <a:t>Departamento Administrativo</a:t>
          </a:r>
          <a:endParaRPr lang="es-ES" dirty="0"/>
        </a:p>
      </dgm:t>
    </dgm:pt>
    <dgm:pt modelId="{AD23A492-F04C-4DDB-A4CB-DF405544EA93}" type="parTrans" cxnId="{A8EC80EF-C7F8-48B4-BA69-838D3A71B1C4}">
      <dgm:prSet/>
      <dgm:spPr/>
      <dgm:t>
        <a:bodyPr/>
        <a:lstStyle/>
        <a:p>
          <a:endParaRPr lang="es-ES"/>
        </a:p>
      </dgm:t>
    </dgm:pt>
    <dgm:pt modelId="{5294E9F1-9C0F-4E6C-B5EA-514247C2BD41}" type="sibTrans" cxnId="{A8EC80EF-C7F8-48B4-BA69-838D3A71B1C4}">
      <dgm:prSet custT="1"/>
      <dgm:spPr/>
      <dgm:t>
        <a:bodyPr/>
        <a:lstStyle/>
        <a:p>
          <a:pPr algn="ctr"/>
          <a:r>
            <a:rPr lang="es-ES" sz="1800" dirty="0" smtClean="0"/>
            <a:t>Ana María Vega</a:t>
          </a:r>
          <a:endParaRPr lang="es-ES" sz="1800" dirty="0"/>
        </a:p>
      </dgm:t>
    </dgm:pt>
    <dgm:pt modelId="{C6B42180-689D-4007-B859-67D103A18B09}">
      <dgm:prSet phldrT="[Texto]"/>
      <dgm:spPr/>
      <dgm:t>
        <a:bodyPr/>
        <a:lstStyle/>
        <a:p>
          <a:r>
            <a:rPr lang="es-ES" dirty="0" smtClean="0"/>
            <a:t>Departamento de Contabilidad</a:t>
          </a:r>
          <a:endParaRPr lang="es-ES" dirty="0"/>
        </a:p>
      </dgm:t>
    </dgm:pt>
    <dgm:pt modelId="{591164BB-A66F-49BF-A7FB-8E588E94C2AE}" type="parTrans" cxnId="{100FEB40-7153-4812-9B27-0A302E2F58C1}">
      <dgm:prSet/>
      <dgm:spPr/>
      <dgm:t>
        <a:bodyPr/>
        <a:lstStyle/>
        <a:p>
          <a:endParaRPr lang="es-ES"/>
        </a:p>
      </dgm:t>
    </dgm:pt>
    <dgm:pt modelId="{91886619-2709-400E-B5E8-DCC531A747E1}" type="sibTrans" cxnId="{100FEB40-7153-4812-9B27-0A302E2F58C1}">
      <dgm:prSet custT="1"/>
      <dgm:spPr/>
      <dgm:t>
        <a:bodyPr/>
        <a:lstStyle/>
        <a:p>
          <a:pPr algn="ctr"/>
          <a:r>
            <a:rPr lang="es-ES" sz="1800" dirty="0" smtClean="0"/>
            <a:t>Doris Fuentes</a:t>
          </a:r>
          <a:endParaRPr lang="es-ES" sz="1800" dirty="0"/>
        </a:p>
      </dgm:t>
    </dgm:pt>
    <dgm:pt modelId="{B7824640-9550-46D2-A86B-828B079B61C6}">
      <dgm:prSet/>
      <dgm:spPr/>
      <dgm:t>
        <a:bodyPr/>
        <a:lstStyle/>
        <a:p>
          <a:r>
            <a:rPr lang="es-ES" dirty="0" smtClean="0"/>
            <a:t>Departamento de Tesorería</a:t>
          </a:r>
          <a:endParaRPr lang="es-ES" dirty="0"/>
        </a:p>
      </dgm:t>
    </dgm:pt>
    <dgm:pt modelId="{39C361F0-8EDA-40E2-941E-99D7A4BBFFC0}" type="parTrans" cxnId="{0776B571-BA10-4ACD-92D6-606C330B132F}">
      <dgm:prSet/>
      <dgm:spPr/>
      <dgm:t>
        <a:bodyPr/>
        <a:lstStyle/>
        <a:p>
          <a:endParaRPr lang="es-ES"/>
        </a:p>
      </dgm:t>
    </dgm:pt>
    <dgm:pt modelId="{622BF357-DEFD-4CCF-8D24-B429E198E6C8}" type="sibTrans" cxnId="{0776B571-BA10-4ACD-92D6-606C330B132F}">
      <dgm:prSet custT="1"/>
      <dgm:spPr/>
      <dgm:t>
        <a:bodyPr/>
        <a:lstStyle/>
        <a:p>
          <a:pPr algn="ctr"/>
          <a:r>
            <a:rPr lang="es-ES" sz="1800" dirty="0" smtClean="0"/>
            <a:t>Aissa Diallo</a:t>
          </a:r>
          <a:endParaRPr lang="es-ES" sz="1800" dirty="0"/>
        </a:p>
      </dgm:t>
    </dgm:pt>
    <dgm:pt modelId="{2BEA1A14-1109-4C28-88FB-47F78959D97E}" type="pres">
      <dgm:prSet presAssocID="{31FE48A1-6C51-4D57-AE36-978BE7346B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A1074642-1184-4A16-BFA3-A22BECF81F32}" type="pres">
      <dgm:prSet presAssocID="{9B78B004-C703-4F9A-B501-20ED922D78C1}" presName="hierRoot1" presStyleCnt="0">
        <dgm:presLayoutVars>
          <dgm:hierBranch val="init"/>
        </dgm:presLayoutVars>
      </dgm:prSet>
      <dgm:spPr/>
    </dgm:pt>
    <dgm:pt modelId="{5B739D2E-8506-4827-A187-94FF035742EE}" type="pres">
      <dgm:prSet presAssocID="{9B78B004-C703-4F9A-B501-20ED922D78C1}" presName="rootComposite1" presStyleCnt="0"/>
      <dgm:spPr/>
    </dgm:pt>
    <dgm:pt modelId="{DC298609-2E08-4DB3-9457-0786F3FA4CF6}" type="pres">
      <dgm:prSet presAssocID="{9B78B004-C703-4F9A-B501-20ED922D78C1}" presName="rootText1" presStyleLbl="node0" presStyleIdx="0" presStyleCnt="1" custScaleX="111281" custScaleY="144845" custLinFactNeighborX="652" custLinFactNeighborY="-3778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FFB45731-EE33-4D24-B43B-A0C38EFC281A}" type="pres">
      <dgm:prSet presAssocID="{9B78B004-C703-4F9A-B501-20ED922D78C1}" presName="titleText1" presStyleLbl="fgAcc0" presStyleIdx="0" presStyleCnt="1" custScaleX="122120" custScaleY="163045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110B8C49-EDC1-4562-9076-7E42AEA5A280}" type="pres">
      <dgm:prSet presAssocID="{9B78B004-C703-4F9A-B501-20ED922D78C1}" presName="rootConnector1" presStyleLbl="node1" presStyleIdx="0" presStyleCnt="4"/>
      <dgm:spPr/>
      <dgm:t>
        <a:bodyPr/>
        <a:lstStyle/>
        <a:p>
          <a:endParaRPr lang="es-ES"/>
        </a:p>
      </dgm:t>
    </dgm:pt>
    <dgm:pt modelId="{C332A868-4265-4322-8F6F-769D20479F35}" type="pres">
      <dgm:prSet presAssocID="{9B78B004-C703-4F9A-B501-20ED922D78C1}" presName="hierChild2" presStyleCnt="0"/>
      <dgm:spPr/>
    </dgm:pt>
    <dgm:pt modelId="{C4FDB058-E4F0-43E6-AEE3-FAC3E2CD408E}" type="pres">
      <dgm:prSet presAssocID="{25E1F64C-342E-4414-A6BE-289981A2FE0C}" presName="Name37" presStyleLbl="parChTrans1D2" presStyleIdx="0" presStyleCnt="4"/>
      <dgm:spPr/>
      <dgm:t>
        <a:bodyPr/>
        <a:lstStyle/>
        <a:p>
          <a:endParaRPr lang="es-ES"/>
        </a:p>
      </dgm:t>
    </dgm:pt>
    <dgm:pt modelId="{BA0BBC36-544D-424E-B46C-027D414FBC7B}" type="pres">
      <dgm:prSet presAssocID="{3F4EBE5F-3512-43B6-93E5-720212E972D8}" presName="hierRoot2" presStyleCnt="0">
        <dgm:presLayoutVars>
          <dgm:hierBranch val="init"/>
        </dgm:presLayoutVars>
      </dgm:prSet>
      <dgm:spPr/>
    </dgm:pt>
    <dgm:pt modelId="{2EC03171-39FF-451D-869D-541AEC88211E}" type="pres">
      <dgm:prSet presAssocID="{3F4EBE5F-3512-43B6-93E5-720212E972D8}" presName="rootComposite" presStyleCnt="0"/>
      <dgm:spPr/>
    </dgm:pt>
    <dgm:pt modelId="{E5A615C8-A8E5-4DD2-967D-800AE0F2A5DF}" type="pres">
      <dgm:prSet presAssocID="{3F4EBE5F-3512-43B6-93E5-720212E972D8}" presName="rootText" presStyleLbl="node1" presStyleIdx="0" presStyleCnt="4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7BC455A9-0280-4704-86A1-B0944D9AAF35}" type="pres">
      <dgm:prSet presAssocID="{3F4EBE5F-3512-43B6-93E5-720212E972D8}" presName="titleText2" presStyleLbl="fgAcc1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FA972A31-A542-4BCC-8482-805CC8F02B3A}" type="pres">
      <dgm:prSet presAssocID="{3F4EBE5F-3512-43B6-93E5-720212E972D8}" presName="rootConnector" presStyleLbl="node2" presStyleIdx="0" presStyleCnt="0"/>
      <dgm:spPr/>
      <dgm:t>
        <a:bodyPr/>
        <a:lstStyle/>
        <a:p>
          <a:endParaRPr lang="es-ES"/>
        </a:p>
      </dgm:t>
    </dgm:pt>
    <dgm:pt modelId="{EA88B78A-D875-46D5-956B-3C3FC38A9D97}" type="pres">
      <dgm:prSet presAssocID="{3F4EBE5F-3512-43B6-93E5-720212E972D8}" presName="hierChild4" presStyleCnt="0"/>
      <dgm:spPr/>
    </dgm:pt>
    <dgm:pt modelId="{17AB29F2-911D-4741-8183-799D8E44F2BC}" type="pres">
      <dgm:prSet presAssocID="{3F4EBE5F-3512-43B6-93E5-720212E972D8}" presName="hierChild5" presStyleCnt="0"/>
      <dgm:spPr/>
    </dgm:pt>
    <dgm:pt modelId="{35042673-EDA8-4E81-9360-64228E894F2D}" type="pres">
      <dgm:prSet presAssocID="{AD23A492-F04C-4DDB-A4CB-DF405544EA93}" presName="Name37" presStyleLbl="parChTrans1D2" presStyleIdx="1" presStyleCnt="4"/>
      <dgm:spPr/>
      <dgm:t>
        <a:bodyPr/>
        <a:lstStyle/>
        <a:p>
          <a:endParaRPr lang="es-ES"/>
        </a:p>
      </dgm:t>
    </dgm:pt>
    <dgm:pt modelId="{EA9C0078-35B1-4840-AA3E-3D93EA1D520B}" type="pres">
      <dgm:prSet presAssocID="{3589D8B2-691E-43AC-8C96-03D88AC499A5}" presName="hierRoot2" presStyleCnt="0">
        <dgm:presLayoutVars>
          <dgm:hierBranch val="init"/>
        </dgm:presLayoutVars>
      </dgm:prSet>
      <dgm:spPr/>
    </dgm:pt>
    <dgm:pt modelId="{26DAE23A-A3BF-4FD7-B57F-215EABE77958}" type="pres">
      <dgm:prSet presAssocID="{3589D8B2-691E-43AC-8C96-03D88AC499A5}" presName="rootComposite" presStyleCnt="0"/>
      <dgm:spPr/>
    </dgm:pt>
    <dgm:pt modelId="{6B1E5905-5BE3-486A-A517-6951EEAC8CC2}" type="pres">
      <dgm:prSet presAssocID="{3589D8B2-691E-43AC-8C96-03D88AC499A5}" presName="rootText" presStyleLbl="node1" presStyleIdx="1" presStyleCnt="4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A2DF910C-B038-48E7-BD19-0881E6745F14}" type="pres">
      <dgm:prSet presAssocID="{3589D8B2-691E-43AC-8C96-03D88AC499A5}" presName="titleText2" presStyleLbl="fgAcc1" presStyleIdx="1" presStyleCnt="4" custScaleX="113594" custScaleY="151483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45C6721F-BAB8-41AB-8DED-4150C98F4B22}" type="pres">
      <dgm:prSet presAssocID="{3589D8B2-691E-43AC-8C96-03D88AC499A5}" presName="rootConnector" presStyleLbl="node2" presStyleIdx="0" presStyleCnt="0"/>
      <dgm:spPr/>
      <dgm:t>
        <a:bodyPr/>
        <a:lstStyle/>
        <a:p>
          <a:endParaRPr lang="es-ES"/>
        </a:p>
      </dgm:t>
    </dgm:pt>
    <dgm:pt modelId="{5161D9A8-5D1B-4A2C-AEC5-5A13DBE44EB9}" type="pres">
      <dgm:prSet presAssocID="{3589D8B2-691E-43AC-8C96-03D88AC499A5}" presName="hierChild4" presStyleCnt="0"/>
      <dgm:spPr/>
    </dgm:pt>
    <dgm:pt modelId="{8710EA72-1C3B-4E63-BAFB-63EE9F1C2DDC}" type="pres">
      <dgm:prSet presAssocID="{3589D8B2-691E-43AC-8C96-03D88AC499A5}" presName="hierChild5" presStyleCnt="0"/>
      <dgm:spPr/>
    </dgm:pt>
    <dgm:pt modelId="{A0E933A3-6CB9-46AE-9574-CEA4782C409A}" type="pres">
      <dgm:prSet presAssocID="{39C361F0-8EDA-40E2-941E-99D7A4BBFFC0}" presName="Name37" presStyleLbl="parChTrans1D2" presStyleIdx="2" presStyleCnt="4"/>
      <dgm:spPr/>
      <dgm:t>
        <a:bodyPr/>
        <a:lstStyle/>
        <a:p>
          <a:endParaRPr lang="es-ES"/>
        </a:p>
      </dgm:t>
    </dgm:pt>
    <dgm:pt modelId="{7804756D-19F7-4FC0-A482-A0786EE78B2C}" type="pres">
      <dgm:prSet presAssocID="{B7824640-9550-46D2-A86B-828B079B61C6}" presName="hierRoot2" presStyleCnt="0">
        <dgm:presLayoutVars>
          <dgm:hierBranch val="init"/>
        </dgm:presLayoutVars>
      </dgm:prSet>
      <dgm:spPr/>
    </dgm:pt>
    <dgm:pt modelId="{F9916EF8-4DD7-466B-9D9F-40F9D9F462DD}" type="pres">
      <dgm:prSet presAssocID="{B7824640-9550-46D2-A86B-828B079B61C6}" presName="rootComposite" presStyleCnt="0"/>
      <dgm:spPr/>
    </dgm:pt>
    <dgm:pt modelId="{AB4F41A0-D8D4-4678-93B5-7A492FC4F013}" type="pres">
      <dgm:prSet presAssocID="{B7824640-9550-46D2-A86B-828B079B61C6}" presName="rootText" presStyleLbl="node1" presStyleIdx="2" presStyleCnt="4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107A3344-BD0E-4E7B-BEB5-014E377DA044}" type="pres">
      <dgm:prSet presAssocID="{B7824640-9550-46D2-A86B-828B079B61C6}" presName="titleText2" presStyleLbl="fgAcc1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BE2A0A6E-F850-46E9-BC4F-8FFD28C20C8B}" type="pres">
      <dgm:prSet presAssocID="{B7824640-9550-46D2-A86B-828B079B61C6}" presName="rootConnector" presStyleLbl="node2" presStyleIdx="0" presStyleCnt="0"/>
      <dgm:spPr/>
      <dgm:t>
        <a:bodyPr/>
        <a:lstStyle/>
        <a:p>
          <a:endParaRPr lang="es-ES"/>
        </a:p>
      </dgm:t>
    </dgm:pt>
    <dgm:pt modelId="{9C1E031C-E137-4C8B-8FD7-5A82D061E43B}" type="pres">
      <dgm:prSet presAssocID="{B7824640-9550-46D2-A86B-828B079B61C6}" presName="hierChild4" presStyleCnt="0"/>
      <dgm:spPr/>
    </dgm:pt>
    <dgm:pt modelId="{F5D2AC3E-2DF9-4837-AB8A-4EC42CA80DFC}" type="pres">
      <dgm:prSet presAssocID="{B7824640-9550-46D2-A86B-828B079B61C6}" presName="hierChild5" presStyleCnt="0"/>
      <dgm:spPr/>
    </dgm:pt>
    <dgm:pt modelId="{E7E3639A-4B09-4D7A-8933-0CE31F6DB50B}" type="pres">
      <dgm:prSet presAssocID="{591164BB-A66F-49BF-A7FB-8E588E94C2AE}" presName="Name37" presStyleLbl="parChTrans1D2" presStyleIdx="3" presStyleCnt="4"/>
      <dgm:spPr/>
      <dgm:t>
        <a:bodyPr/>
        <a:lstStyle/>
        <a:p>
          <a:endParaRPr lang="es-ES"/>
        </a:p>
      </dgm:t>
    </dgm:pt>
    <dgm:pt modelId="{CE4AF945-EA61-4DC0-848C-A95207E6B63A}" type="pres">
      <dgm:prSet presAssocID="{C6B42180-689D-4007-B859-67D103A18B09}" presName="hierRoot2" presStyleCnt="0">
        <dgm:presLayoutVars>
          <dgm:hierBranch val="init"/>
        </dgm:presLayoutVars>
      </dgm:prSet>
      <dgm:spPr/>
    </dgm:pt>
    <dgm:pt modelId="{37007384-CF82-4DF2-9DE4-10A87F798D8C}" type="pres">
      <dgm:prSet presAssocID="{C6B42180-689D-4007-B859-67D103A18B09}" presName="rootComposite" presStyleCnt="0"/>
      <dgm:spPr/>
    </dgm:pt>
    <dgm:pt modelId="{E5265E94-8530-43D9-8A41-42EDC58DC785}" type="pres">
      <dgm:prSet presAssocID="{C6B42180-689D-4007-B859-67D103A18B09}" presName="rootText" presStyleLbl="node1" presStyleIdx="3" presStyleCnt="4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B6D7D48A-1151-4709-831E-B742314AC8C3}" type="pres">
      <dgm:prSet presAssocID="{C6B42180-689D-4007-B859-67D103A18B09}" presName="titleText2" presStyleLbl="fgAcc1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EB5560BC-DF57-499F-ACDC-EFD0E0430930}" type="pres">
      <dgm:prSet presAssocID="{C6B42180-689D-4007-B859-67D103A18B09}" presName="rootConnector" presStyleLbl="node2" presStyleIdx="0" presStyleCnt="0"/>
      <dgm:spPr/>
      <dgm:t>
        <a:bodyPr/>
        <a:lstStyle/>
        <a:p>
          <a:endParaRPr lang="es-ES"/>
        </a:p>
      </dgm:t>
    </dgm:pt>
    <dgm:pt modelId="{A09F90E9-B9F2-4356-AFFA-C5513FC7C27F}" type="pres">
      <dgm:prSet presAssocID="{C6B42180-689D-4007-B859-67D103A18B09}" presName="hierChild4" presStyleCnt="0"/>
      <dgm:spPr/>
    </dgm:pt>
    <dgm:pt modelId="{8742B0AB-09A4-4CFA-A624-62CC4C3C75EE}" type="pres">
      <dgm:prSet presAssocID="{C6B42180-689D-4007-B859-67D103A18B09}" presName="hierChild5" presStyleCnt="0"/>
      <dgm:spPr/>
    </dgm:pt>
    <dgm:pt modelId="{878B0475-C82F-4F5B-AF34-D42AAF874088}" type="pres">
      <dgm:prSet presAssocID="{9B78B004-C703-4F9A-B501-20ED922D78C1}" presName="hierChild3" presStyleCnt="0"/>
      <dgm:spPr/>
    </dgm:pt>
  </dgm:ptLst>
  <dgm:cxnLst>
    <dgm:cxn modelId="{2AB84871-48FC-4FE9-8D5A-F7451704706F}" type="presOf" srcId="{3F4EBE5F-3512-43B6-93E5-720212E972D8}" destId="{FA972A31-A542-4BCC-8482-805CC8F02B3A}" srcOrd="1" destOrd="0" presId="urn:microsoft.com/office/officeart/2008/layout/NameandTitleOrganizationalChart"/>
    <dgm:cxn modelId="{F3117924-9010-4223-8C34-8BF2F6E03C07}" type="presOf" srcId="{39C361F0-8EDA-40E2-941E-99D7A4BBFFC0}" destId="{A0E933A3-6CB9-46AE-9574-CEA4782C409A}" srcOrd="0" destOrd="0" presId="urn:microsoft.com/office/officeart/2008/layout/NameandTitleOrganizationalChart"/>
    <dgm:cxn modelId="{15A42BCD-B65F-4367-94A8-ECD76B2D4F54}" srcId="{9B78B004-C703-4F9A-B501-20ED922D78C1}" destId="{3F4EBE5F-3512-43B6-93E5-720212E972D8}" srcOrd="0" destOrd="0" parTransId="{25E1F64C-342E-4414-A6BE-289981A2FE0C}" sibTransId="{2DD5EF63-3AE8-4CCD-8C15-7A979FFF1B2C}"/>
    <dgm:cxn modelId="{FDB6BA44-1603-4702-9F11-BD3BCA039A13}" type="presOf" srcId="{C6B42180-689D-4007-B859-67D103A18B09}" destId="{E5265E94-8530-43D9-8A41-42EDC58DC785}" srcOrd="0" destOrd="0" presId="urn:microsoft.com/office/officeart/2008/layout/NameandTitleOrganizationalChart"/>
    <dgm:cxn modelId="{A8EC80EF-C7F8-48B4-BA69-838D3A71B1C4}" srcId="{9B78B004-C703-4F9A-B501-20ED922D78C1}" destId="{3589D8B2-691E-43AC-8C96-03D88AC499A5}" srcOrd="1" destOrd="0" parTransId="{AD23A492-F04C-4DDB-A4CB-DF405544EA93}" sibTransId="{5294E9F1-9C0F-4E6C-B5EA-514247C2BD41}"/>
    <dgm:cxn modelId="{E8539A73-A542-4C47-A765-837221BC904F}" type="presOf" srcId="{B7824640-9550-46D2-A86B-828B079B61C6}" destId="{AB4F41A0-D8D4-4678-93B5-7A492FC4F013}" srcOrd="0" destOrd="0" presId="urn:microsoft.com/office/officeart/2008/layout/NameandTitleOrganizationalChart"/>
    <dgm:cxn modelId="{3F7A7222-1608-41B5-9E65-14B4CBB941DE}" type="presOf" srcId="{CE1A8120-8D5F-4FA2-A7E1-9CBB6A490295}" destId="{FFB45731-EE33-4D24-B43B-A0C38EFC281A}" srcOrd="0" destOrd="0" presId="urn:microsoft.com/office/officeart/2008/layout/NameandTitleOrganizationalChart"/>
    <dgm:cxn modelId="{89186973-A909-4DA3-9666-0785722DFF52}" type="presOf" srcId="{31FE48A1-6C51-4D57-AE36-978BE7346BD4}" destId="{2BEA1A14-1109-4C28-88FB-47F78959D97E}" srcOrd="0" destOrd="0" presId="urn:microsoft.com/office/officeart/2008/layout/NameandTitleOrganizationalChart"/>
    <dgm:cxn modelId="{CF730953-AAAB-4698-9A02-A8533E00146D}" type="presOf" srcId="{3589D8B2-691E-43AC-8C96-03D88AC499A5}" destId="{45C6721F-BAB8-41AB-8DED-4150C98F4B22}" srcOrd="1" destOrd="0" presId="urn:microsoft.com/office/officeart/2008/layout/NameandTitleOrganizationalChart"/>
    <dgm:cxn modelId="{0776B571-BA10-4ACD-92D6-606C330B132F}" srcId="{9B78B004-C703-4F9A-B501-20ED922D78C1}" destId="{B7824640-9550-46D2-A86B-828B079B61C6}" srcOrd="2" destOrd="0" parTransId="{39C361F0-8EDA-40E2-941E-99D7A4BBFFC0}" sibTransId="{622BF357-DEFD-4CCF-8D24-B429E198E6C8}"/>
    <dgm:cxn modelId="{8B01922B-EE67-4490-A8CE-E1B2DE006C87}" type="presOf" srcId="{AD23A492-F04C-4DDB-A4CB-DF405544EA93}" destId="{35042673-EDA8-4E81-9360-64228E894F2D}" srcOrd="0" destOrd="0" presId="urn:microsoft.com/office/officeart/2008/layout/NameandTitleOrganizationalChart"/>
    <dgm:cxn modelId="{36ED69BE-D62D-4333-8A9E-AF521CA2B28B}" type="presOf" srcId="{2DD5EF63-3AE8-4CCD-8C15-7A979FFF1B2C}" destId="{7BC455A9-0280-4704-86A1-B0944D9AAF35}" srcOrd="0" destOrd="0" presId="urn:microsoft.com/office/officeart/2008/layout/NameandTitleOrganizationalChart"/>
    <dgm:cxn modelId="{FA968A36-F8F4-4A17-B3F2-060FF8E05555}" type="presOf" srcId="{25E1F64C-342E-4414-A6BE-289981A2FE0C}" destId="{C4FDB058-E4F0-43E6-AEE3-FAC3E2CD408E}" srcOrd="0" destOrd="0" presId="urn:microsoft.com/office/officeart/2008/layout/NameandTitleOrganizationalChart"/>
    <dgm:cxn modelId="{1CE53191-048D-45D2-BF30-37B8EE096768}" type="presOf" srcId="{B7824640-9550-46D2-A86B-828B079B61C6}" destId="{BE2A0A6E-F850-46E9-BC4F-8FFD28C20C8B}" srcOrd="1" destOrd="0" presId="urn:microsoft.com/office/officeart/2008/layout/NameandTitleOrganizationalChart"/>
    <dgm:cxn modelId="{4140DC85-2BBC-42C2-AF7E-4EFF4CA067F6}" srcId="{31FE48A1-6C51-4D57-AE36-978BE7346BD4}" destId="{9B78B004-C703-4F9A-B501-20ED922D78C1}" srcOrd="0" destOrd="0" parTransId="{4C1201CE-4E86-48C1-A81D-B7236D09CFED}" sibTransId="{CE1A8120-8D5F-4FA2-A7E1-9CBB6A490295}"/>
    <dgm:cxn modelId="{8DB40505-0C40-475C-90FE-FC4E97C06E54}" type="presOf" srcId="{622BF357-DEFD-4CCF-8D24-B429E198E6C8}" destId="{107A3344-BD0E-4E7B-BEB5-014E377DA044}" srcOrd="0" destOrd="0" presId="urn:microsoft.com/office/officeart/2008/layout/NameandTitleOrganizationalChart"/>
    <dgm:cxn modelId="{CEC29A75-604B-4CF7-BC40-3FB7C5605894}" type="presOf" srcId="{591164BB-A66F-49BF-A7FB-8E588E94C2AE}" destId="{E7E3639A-4B09-4D7A-8933-0CE31F6DB50B}" srcOrd="0" destOrd="0" presId="urn:microsoft.com/office/officeart/2008/layout/NameandTitleOrganizationalChart"/>
    <dgm:cxn modelId="{9BA909F2-C96B-4AA9-9BCC-5202397062B8}" type="presOf" srcId="{9B78B004-C703-4F9A-B501-20ED922D78C1}" destId="{110B8C49-EDC1-4562-9076-7E42AEA5A280}" srcOrd="1" destOrd="0" presId="urn:microsoft.com/office/officeart/2008/layout/NameandTitleOrganizationalChart"/>
    <dgm:cxn modelId="{776AA4C7-B751-423D-A09A-B1F7EB3F56B5}" type="presOf" srcId="{3589D8B2-691E-43AC-8C96-03D88AC499A5}" destId="{6B1E5905-5BE3-486A-A517-6951EEAC8CC2}" srcOrd="0" destOrd="0" presId="urn:microsoft.com/office/officeart/2008/layout/NameandTitleOrganizationalChart"/>
    <dgm:cxn modelId="{58AFA5B6-AC22-44AA-AF22-FA7087035DBF}" type="presOf" srcId="{91886619-2709-400E-B5E8-DCC531A747E1}" destId="{B6D7D48A-1151-4709-831E-B742314AC8C3}" srcOrd="0" destOrd="0" presId="urn:microsoft.com/office/officeart/2008/layout/NameandTitleOrganizationalChart"/>
    <dgm:cxn modelId="{100FEB40-7153-4812-9B27-0A302E2F58C1}" srcId="{9B78B004-C703-4F9A-B501-20ED922D78C1}" destId="{C6B42180-689D-4007-B859-67D103A18B09}" srcOrd="3" destOrd="0" parTransId="{591164BB-A66F-49BF-A7FB-8E588E94C2AE}" sibTransId="{91886619-2709-400E-B5E8-DCC531A747E1}"/>
    <dgm:cxn modelId="{D671AB4C-E076-4236-B34A-350C3E51ED42}" type="presOf" srcId="{C6B42180-689D-4007-B859-67D103A18B09}" destId="{EB5560BC-DF57-499F-ACDC-EFD0E0430930}" srcOrd="1" destOrd="0" presId="urn:microsoft.com/office/officeart/2008/layout/NameandTitleOrganizationalChart"/>
    <dgm:cxn modelId="{CEE09FC2-2DE0-435F-A6B3-F31661D333F3}" type="presOf" srcId="{5294E9F1-9C0F-4E6C-B5EA-514247C2BD41}" destId="{A2DF910C-B038-48E7-BD19-0881E6745F14}" srcOrd="0" destOrd="0" presId="urn:microsoft.com/office/officeart/2008/layout/NameandTitleOrganizationalChart"/>
    <dgm:cxn modelId="{601C348D-EB45-467F-B466-EE9E473930E6}" type="presOf" srcId="{3F4EBE5F-3512-43B6-93E5-720212E972D8}" destId="{E5A615C8-A8E5-4DD2-967D-800AE0F2A5DF}" srcOrd="0" destOrd="0" presId="urn:microsoft.com/office/officeart/2008/layout/NameandTitleOrganizationalChart"/>
    <dgm:cxn modelId="{CC0FC9CA-5ABC-406D-990C-25291BBE2DD5}" type="presOf" srcId="{9B78B004-C703-4F9A-B501-20ED922D78C1}" destId="{DC298609-2E08-4DB3-9457-0786F3FA4CF6}" srcOrd="0" destOrd="0" presId="urn:microsoft.com/office/officeart/2008/layout/NameandTitleOrganizationalChart"/>
    <dgm:cxn modelId="{7C49647E-35B8-4DB6-B3FE-C630815B6354}" type="presParOf" srcId="{2BEA1A14-1109-4C28-88FB-47F78959D97E}" destId="{A1074642-1184-4A16-BFA3-A22BECF81F32}" srcOrd="0" destOrd="0" presId="urn:microsoft.com/office/officeart/2008/layout/NameandTitleOrganizationalChart"/>
    <dgm:cxn modelId="{F3F0F5D8-7906-45F5-8FE7-32308C1A3317}" type="presParOf" srcId="{A1074642-1184-4A16-BFA3-A22BECF81F32}" destId="{5B739D2E-8506-4827-A187-94FF035742EE}" srcOrd="0" destOrd="0" presId="urn:microsoft.com/office/officeart/2008/layout/NameandTitleOrganizationalChart"/>
    <dgm:cxn modelId="{512558C4-7882-4CAD-BA76-5F7A50601E04}" type="presParOf" srcId="{5B739D2E-8506-4827-A187-94FF035742EE}" destId="{DC298609-2E08-4DB3-9457-0786F3FA4CF6}" srcOrd="0" destOrd="0" presId="urn:microsoft.com/office/officeart/2008/layout/NameandTitleOrganizationalChart"/>
    <dgm:cxn modelId="{5029F482-45C9-492E-8094-9713700A48AC}" type="presParOf" srcId="{5B739D2E-8506-4827-A187-94FF035742EE}" destId="{FFB45731-EE33-4D24-B43B-A0C38EFC281A}" srcOrd="1" destOrd="0" presId="urn:microsoft.com/office/officeart/2008/layout/NameandTitleOrganizationalChart"/>
    <dgm:cxn modelId="{051F235E-18B5-4659-86A6-8595F5D7C317}" type="presParOf" srcId="{5B739D2E-8506-4827-A187-94FF035742EE}" destId="{110B8C49-EDC1-4562-9076-7E42AEA5A280}" srcOrd="2" destOrd="0" presId="urn:microsoft.com/office/officeart/2008/layout/NameandTitleOrganizationalChart"/>
    <dgm:cxn modelId="{0ABFCCC3-1424-47BF-A887-D85CED414B17}" type="presParOf" srcId="{A1074642-1184-4A16-BFA3-A22BECF81F32}" destId="{C332A868-4265-4322-8F6F-769D20479F35}" srcOrd="1" destOrd="0" presId="urn:microsoft.com/office/officeart/2008/layout/NameandTitleOrganizationalChart"/>
    <dgm:cxn modelId="{70E053CA-6B5F-4D9B-A39B-719711C02AF1}" type="presParOf" srcId="{C332A868-4265-4322-8F6F-769D20479F35}" destId="{C4FDB058-E4F0-43E6-AEE3-FAC3E2CD408E}" srcOrd="0" destOrd="0" presId="urn:microsoft.com/office/officeart/2008/layout/NameandTitleOrganizationalChart"/>
    <dgm:cxn modelId="{235ABB81-61D7-4860-871A-0B8F18AA4C4D}" type="presParOf" srcId="{C332A868-4265-4322-8F6F-769D20479F35}" destId="{BA0BBC36-544D-424E-B46C-027D414FBC7B}" srcOrd="1" destOrd="0" presId="urn:microsoft.com/office/officeart/2008/layout/NameandTitleOrganizationalChart"/>
    <dgm:cxn modelId="{413D73B6-DF1B-4D23-970A-57D63243E2A6}" type="presParOf" srcId="{BA0BBC36-544D-424E-B46C-027D414FBC7B}" destId="{2EC03171-39FF-451D-869D-541AEC88211E}" srcOrd="0" destOrd="0" presId="urn:microsoft.com/office/officeart/2008/layout/NameandTitleOrganizationalChart"/>
    <dgm:cxn modelId="{60224F9E-4A27-47AB-8EBD-040316E82C9E}" type="presParOf" srcId="{2EC03171-39FF-451D-869D-541AEC88211E}" destId="{E5A615C8-A8E5-4DD2-967D-800AE0F2A5DF}" srcOrd="0" destOrd="0" presId="urn:microsoft.com/office/officeart/2008/layout/NameandTitleOrganizationalChart"/>
    <dgm:cxn modelId="{C1B9D70D-9490-44C4-9275-D38A0F3E99E2}" type="presParOf" srcId="{2EC03171-39FF-451D-869D-541AEC88211E}" destId="{7BC455A9-0280-4704-86A1-B0944D9AAF35}" srcOrd="1" destOrd="0" presId="urn:microsoft.com/office/officeart/2008/layout/NameandTitleOrganizationalChart"/>
    <dgm:cxn modelId="{81AD0B58-D4E1-44E4-A52F-26A528787228}" type="presParOf" srcId="{2EC03171-39FF-451D-869D-541AEC88211E}" destId="{FA972A31-A542-4BCC-8482-805CC8F02B3A}" srcOrd="2" destOrd="0" presId="urn:microsoft.com/office/officeart/2008/layout/NameandTitleOrganizationalChart"/>
    <dgm:cxn modelId="{EB4244D0-2775-4264-9CCD-EEB1CE04DE0F}" type="presParOf" srcId="{BA0BBC36-544D-424E-B46C-027D414FBC7B}" destId="{EA88B78A-D875-46D5-956B-3C3FC38A9D97}" srcOrd="1" destOrd="0" presId="urn:microsoft.com/office/officeart/2008/layout/NameandTitleOrganizationalChart"/>
    <dgm:cxn modelId="{28B854F7-8202-4E98-9AFB-56186C7A0E32}" type="presParOf" srcId="{BA0BBC36-544D-424E-B46C-027D414FBC7B}" destId="{17AB29F2-911D-4741-8183-799D8E44F2BC}" srcOrd="2" destOrd="0" presId="urn:microsoft.com/office/officeart/2008/layout/NameandTitleOrganizationalChart"/>
    <dgm:cxn modelId="{B423E3C1-20D6-46D0-90FA-64F1BDEFCAFC}" type="presParOf" srcId="{C332A868-4265-4322-8F6F-769D20479F35}" destId="{35042673-EDA8-4E81-9360-64228E894F2D}" srcOrd="2" destOrd="0" presId="urn:microsoft.com/office/officeart/2008/layout/NameandTitleOrganizationalChart"/>
    <dgm:cxn modelId="{CD9E5D0A-FA16-4101-8F80-A391F32C51A4}" type="presParOf" srcId="{C332A868-4265-4322-8F6F-769D20479F35}" destId="{EA9C0078-35B1-4840-AA3E-3D93EA1D520B}" srcOrd="3" destOrd="0" presId="urn:microsoft.com/office/officeart/2008/layout/NameandTitleOrganizationalChart"/>
    <dgm:cxn modelId="{0E17E76F-0A1E-40C1-9E86-80AF740B2665}" type="presParOf" srcId="{EA9C0078-35B1-4840-AA3E-3D93EA1D520B}" destId="{26DAE23A-A3BF-4FD7-B57F-215EABE77958}" srcOrd="0" destOrd="0" presId="urn:microsoft.com/office/officeart/2008/layout/NameandTitleOrganizationalChart"/>
    <dgm:cxn modelId="{B1F54AFD-1B49-40D3-8715-45D27D0F4643}" type="presParOf" srcId="{26DAE23A-A3BF-4FD7-B57F-215EABE77958}" destId="{6B1E5905-5BE3-486A-A517-6951EEAC8CC2}" srcOrd="0" destOrd="0" presId="urn:microsoft.com/office/officeart/2008/layout/NameandTitleOrganizationalChart"/>
    <dgm:cxn modelId="{EDD1463A-833B-4F1D-A168-09B9978D83C9}" type="presParOf" srcId="{26DAE23A-A3BF-4FD7-B57F-215EABE77958}" destId="{A2DF910C-B038-48E7-BD19-0881E6745F14}" srcOrd="1" destOrd="0" presId="urn:microsoft.com/office/officeart/2008/layout/NameandTitleOrganizationalChart"/>
    <dgm:cxn modelId="{797967C8-A14C-46B2-9DBA-57CBC8212C0C}" type="presParOf" srcId="{26DAE23A-A3BF-4FD7-B57F-215EABE77958}" destId="{45C6721F-BAB8-41AB-8DED-4150C98F4B22}" srcOrd="2" destOrd="0" presId="urn:microsoft.com/office/officeart/2008/layout/NameandTitleOrganizationalChart"/>
    <dgm:cxn modelId="{975FD4DF-4743-4D27-886F-6174846C54B5}" type="presParOf" srcId="{EA9C0078-35B1-4840-AA3E-3D93EA1D520B}" destId="{5161D9A8-5D1B-4A2C-AEC5-5A13DBE44EB9}" srcOrd="1" destOrd="0" presId="urn:microsoft.com/office/officeart/2008/layout/NameandTitleOrganizationalChart"/>
    <dgm:cxn modelId="{F6597114-6EC4-4E91-B212-52899C63D0F8}" type="presParOf" srcId="{EA9C0078-35B1-4840-AA3E-3D93EA1D520B}" destId="{8710EA72-1C3B-4E63-BAFB-63EE9F1C2DDC}" srcOrd="2" destOrd="0" presId="urn:microsoft.com/office/officeart/2008/layout/NameandTitleOrganizationalChart"/>
    <dgm:cxn modelId="{1C699C1F-7FD9-4921-A2F6-50FF7DC55625}" type="presParOf" srcId="{C332A868-4265-4322-8F6F-769D20479F35}" destId="{A0E933A3-6CB9-46AE-9574-CEA4782C409A}" srcOrd="4" destOrd="0" presId="urn:microsoft.com/office/officeart/2008/layout/NameandTitleOrganizationalChart"/>
    <dgm:cxn modelId="{D6B0DEAD-954C-4FA4-8DD6-BE5FBB07D5B3}" type="presParOf" srcId="{C332A868-4265-4322-8F6F-769D20479F35}" destId="{7804756D-19F7-4FC0-A482-A0786EE78B2C}" srcOrd="5" destOrd="0" presId="urn:microsoft.com/office/officeart/2008/layout/NameandTitleOrganizationalChart"/>
    <dgm:cxn modelId="{A73762DE-FD33-411B-8737-1B31B1EA3D58}" type="presParOf" srcId="{7804756D-19F7-4FC0-A482-A0786EE78B2C}" destId="{F9916EF8-4DD7-466B-9D9F-40F9D9F462DD}" srcOrd="0" destOrd="0" presId="urn:microsoft.com/office/officeart/2008/layout/NameandTitleOrganizationalChart"/>
    <dgm:cxn modelId="{9AB27D12-776B-432C-9A4C-10BC097D358E}" type="presParOf" srcId="{F9916EF8-4DD7-466B-9D9F-40F9D9F462DD}" destId="{AB4F41A0-D8D4-4678-93B5-7A492FC4F013}" srcOrd="0" destOrd="0" presId="urn:microsoft.com/office/officeart/2008/layout/NameandTitleOrganizationalChart"/>
    <dgm:cxn modelId="{750AA735-8929-4F8C-B508-4BBC65937E06}" type="presParOf" srcId="{F9916EF8-4DD7-466B-9D9F-40F9D9F462DD}" destId="{107A3344-BD0E-4E7B-BEB5-014E377DA044}" srcOrd="1" destOrd="0" presId="urn:microsoft.com/office/officeart/2008/layout/NameandTitleOrganizationalChart"/>
    <dgm:cxn modelId="{B9A17F96-0534-4A80-8D42-7990BACF2B97}" type="presParOf" srcId="{F9916EF8-4DD7-466B-9D9F-40F9D9F462DD}" destId="{BE2A0A6E-F850-46E9-BC4F-8FFD28C20C8B}" srcOrd="2" destOrd="0" presId="urn:microsoft.com/office/officeart/2008/layout/NameandTitleOrganizationalChart"/>
    <dgm:cxn modelId="{F9E27B14-5C10-411B-9328-6509C987767A}" type="presParOf" srcId="{7804756D-19F7-4FC0-A482-A0786EE78B2C}" destId="{9C1E031C-E137-4C8B-8FD7-5A82D061E43B}" srcOrd="1" destOrd="0" presId="urn:microsoft.com/office/officeart/2008/layout/NameandTitleOrganizationalChart"/>
    <dgm:cxn modelId="{E451D4D2-A203-4C2F-A3B1-54A8F54905BF}" type="presParOf" srcId="{7804756D-19F7-4FC0-A482-A0786EE78B2C}" destId="{F5D2AC3E-2DF9-4837-AB8A-4EC42CA80DFC}" srcOrd="2" destOrd="0" presId="urn:microsoft.com/office/officeart/2008/layout/NameandTitleOrganizationalChart"/>
    <dgm:cxn modelId="{A53B8982-F5FB-4D7D-84F6-870B96D68E16}" type="presParOf" srcId="{C332A868-4265-4322-8F6F-769D20479F35}" destId="{E7E3639A-4B09-4D7A-8933-0CE31F6DB50B}" srcOrd="6" destOrd="0" presId="urn:microsoft.com/office/officeart/2008/layout/NameandTitleOrganizationalChart"/>
    <dgm:cxn modelId="{E7B8FBFD-2FEC-413F-9D63-73BEDF1CA2D6}" type="presParOf" srcId="{C332A868-4265-4322-8F6F-769D20479F35}" destId="{CE4AF945-EA61-4DC0-848C-A95207E6B63A}" srcOrd="7" destOrd="0" presId="urn:microsoft.com/office/officeart/2008/layout/NameandTitleOrganizationalChart"/>
    <dgm:cxn modelId="{417F623A-AC2E-48F4-B944-218FFAFB2847}" type="presParOf" srcId="{CE4AF945-EA61-4DC0-848C-A95207E6B63A}" destId="{37007384-CF82-4DF2-9DE4-10A87F798D8C}" srcOrd="0" destOrd="0" presId="urn:microsoft.com/office/officeart/2008/layout/NameandTitleOrganizationalChart"/>
    <dgm:cxn modelId="{6422F1D8-8138-4127-97A2-7C56AF787287}" type="presParOf" srcId="{37007384-CF82-4DF2-9DE4-10A87F798D8C}" destId="{E5265E94-8530-43D9-8A41-42EDC58DC785}" srcOrd="0" destOrd="0" presId="urn:microsoft.com/office/officeart/2008/layout/NameandTitleOrganizationalChart"/>
    <dgm:cxn modelId="{6BA733A6-AD0B-4790-B9E0-49D2EBC281C5}" type="presParOf" srcId="{37007384-CF82-4DF2-9DE4-10A87F798D8C}" destId="{B6D7D48A-1151-4709-831E-B742314AC8C3}" srcOrd="1" destOrd="0" presId="urn:microsoft.com/office/officeart/2008/layout/NameandTitleOrganizationalChart"/>
    <dgm:cxn modelId="{CEFED4BD-A508-4569-B157-0215DD043B14}" type="presParOf" srcId="{37007384-CF82-4DF2-9DE4-10A87F798D8C}" destId="{EB5560BC-DF57-499F-ACDC-EFD0E0430930}" srcOrd="2" destOrd="0" presId="urn:microsoft.com/office/officeart/2008/layout/NameandTitleOrganizationalChart"/>
    <dgm:cxn modelId="{FDF1BA03-B3E4-4ED4-A620-1DEC64594A5F}" type="presParOf" srcId="{CE4AF945-EA61-4DC0-848C-A95207E6B63A}" destId="{A09F90E9-B9F2-4356-AFFA-C5513FC7C27F}" srcOrd="1" destOrd="0" presId="urn:microsoft.com/office/officeart/2008/layout/NameandTitleOrganizationalChart"/>
    <dgm:cxn modelId="{22AFAAEE-B7B2-4960-B887-72A038C55732}" type="presParOf" srcId="{CE4AF945-EA61-4DC0-848C-A95207E6B63A}" destId="{8742B0AB-09A4-4CFA-A624-62CC4C3C75EE}" srcOrd="2" destOrd="0" presId="urn:microsoft.com/office/officeart/2008/layout/NameandTitleOrganizationalChart"/>
    <dgm:cxn modelId="{8AFA0DE6-7BD0-46CC-A16D-AA7FBCBFC2F3}" type="presParOf" srcId="{A1074642-1184-4A16-BFA3-A22BECF81F32}" destId="{878B0475-C82F-4F5B-AF34-D42AAF874088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3639A-4B09-4D7A-8933-0CE31F6DB50B}">
      <dsp:nvSpPr>
        <dsp:cNvPr id="0" name=""/>
        <dsp:cNvSpPr/>
      </dsp:nvSpPr>
      <dsp:spPr>
        <a:xfrm>
          <a:off x="3964013" y="1842241"/>
          <a:ext cx="3163512" cy="401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767"/>
              </a:lnTo>
              <a:lnTo>
                <a:pt x="3163512" y="215767"/>
              </a:lnTo>
              <a:lnTo>
                <a:pt x="3163512" y="4014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933A3-6CB9-46AE-9574-CEA4782C409A}">
      <dsp:nvSpPr>
        <dsp:cNvPr id="0" name=""/>
        <dsp:cNvSpPr/>
      </dsp:nvSpPr>
      <dsp:spPr>
        <a:xfrm>
          <a:off x="3964013" y="1842241"/>
          <a:ext cx="1101267" cy="401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767"/>
              </a:lnTo>
              <a:lnTo>
                <a:pt x="1101267" y="215767"/>
              </a:lnTo>
              <a:lnTo>
                <a:pt x="1101267" y="4014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042673-EDA8-4E81-9360-64228E894F2D}">
      <dsp:nvSpPr>
        <dsp:cNvPr id="0" name=""/>
        <dsp:cNvSpPr/>
      </dsp:nvSpPr>
      <dsp:spPr>
        <a:xfrm>
          <a:off x="2909005" y="1842241"/>
          <a:ext cx="1055007" cy="401468"/>
        </a:xfrm>
        <a:custGeom>
          <a:avLst/>
          <a:gdLst/>
          <a:ahLst/>
          <a:cxnLst/>
          <a:rect l="0" t="0" r="0" b="0"/>
          <a:pathLst>
            <a:path>
              <a:moveTo>
                <a:pt x="1055007" y="0"/>
              </a:moveTo>
              <a:lnTo>
                <a:pt x="1055007" y="215767"/>
              </a:lnTo>
              <a:lnTo>
                <a:pt x="0" y="215767"/>
              </a:lnTo>
              <a:lnTo>
                <a:pt x="0" y="4014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FDB058-E4F0-43E6-AEE3-FAC3E2CD408E}">
      <dsp:nvSpPr>
        <dsp:cNvPr id="0" name=""/>
        <dsp:cNvSpPr/>
      </dsp:nvSpPr>
      <dsp:spPr>
        <a:xfrm>
          <a:off x="846760" y="1842241"/>
          <a:ext cx="3117252" cy="401468"/>
        </a:xfrm>
        <a:custGeom>
          <a:avLst/>
          <a:gdLst/>
          <a:ahLst/>
          <a:cxnLst/>
          <a:rect l="0" t="0" r="0" b="0"/>
          <a:pathLst>
            <a:path>
              <a:moveTo>
                <a:pt x="3117252" y="0"/>
              </a:moveTo>
              <a:lnTo>
                <a:pt x="3117252" y="215767"/>
              </a:lnTo>
              <a:lnTo>
                <a:pt x="0" y="215767"/>
              </a:lnTo>
              <a:lnTo>
                <a:pt x="0" y="4014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298609-2E08-4DB3-9457-0786F3FA4CF6}">
      <dsp:nvSpPr>
        <dsp:cNvPr id="0" name=""/>
        <dsp:cNvSpPr/>
      </dsp:nvSpPr>
      <dsp:spPr>
        <a:xfrm>
          <a:off x="3108745" y="689480"/>
          <a:ext cx="1710534" cy="11527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123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Director General</a:t>
          </a:r>
          <a:endParaRPr lang="es-ES" sz="1700" kern="1200" dirty="0"/>
        </a:p>
      </dsp:txBody>
      <dsp:txXfrm>
        <a:off x="3108745" y="689480"/>
        <a:ext cx="1710534" cy="1152761"/>
      </dsp:txXfrm>
    </dsp:sp>
    <dsp:sp modelId="{FFB45731-EE33-4D24-B43B-A0C38EFC281A}">
      <dsp:nvSpPr>
        <dsp:cNvPr id="0" name=""/>
        <dsp:cNvSpPr/>
      </dsp:nvSpPr>
      <dsp:spPr>
        <a:xfrm>
          <a:off x="3339845" y="1433375"/>
          <a:ext cx="1689430" cy="43253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Luis Fernando Llumitasig</a:t>
          </a:r>
          <a:endParaRPr lang="es-ES" sz="1800" kern="1200" dirty="0"/>
        </a:p>
      </dsp:txBody>
      <dsp:txXfrm>
        <a:off x="3339845" y="1433375"/>
        <a:ext cx="1689430" cy="432535"/>
      </dsp:txXfrm>
    </dsp:sp>
    <dsp:sp modelId="{E5A615C8-A8E5-4DD2-967D-800AE0F2A5DF}">
      <dsp:nvSpPr>
        <dsp:cNvPr id="0" name=""/>
        <dsp:cNvSpPr/>
      </dsp:nvSpPr>
      <dsp:spPr>
        <a:xfrm>
          <a:off x="78195" y="2243709"/>
          <a:ext cx="1537131" cy="795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123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Departamento de compra venta</a:t>
          </a:r>
          <a:endParaRPr lang="es-ES" sz="1700" kern="1200" dirty="0"/>
        </a:p>
      </dsp:txBody>
      <dsp:txXfrm>
        <a:off x="78195" y="2243709"/>
        <a:ext cx="1537131" cy="795858"/>
      </dsp:txXfrm>
    </dsp:sp>
    <dsp:sp modelId="{7BC455A9-0280-4704-86A1-B0944D9AAF35}">
      <dsp:nvSpPr>
        <dsp:cNvPr id="0" name=""/>
        <dsp:cNvSpPr/>
      </dsp:nvSpPr>
      <dsp:spPr>
        <a:xfrm>
          <a:off x="385621" y="2862710"/>
          <a:ext cx="1383418" cy="2652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Aissa Diallo</a:t>
          </a:r>
          <a:endParaRPr lang="es-ES" sz="1800" kern="1200" dirty="0"/>
        </a:p>
      </dsp:txBody>
      <dsp:txXfrm>
        <a:off x="385621" y="2862710"/>
        <a:ext cx="1383418" cy="265286"/>
      </dsp:txXfrm>
    </dsp:sp>
    <dsp:sp modelId="{6B1E5905-5BE3-486A-A517-6951EEAC8CC2}">
      <dsp:nvSpPr>
        <dsp:cNvPr id="0" name=""/>
        <dsp:cNvSpPr/>
      </dsp:nvSpPr>
      <dsp:spPr>
        <a:xfrm>
          <a:off x="2140439" y="2243709"/>
          <a:ext cx="1537131" cy="795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123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Departamento Administrativo</a:t>
          </a:r>
          <a:endParaRPr lang="es-ES" sz="1700" kern="1200" dirty="0"/>
        </a:p>
      </dsp:txBody>
      <dsp:txXfrm>
        <a:off x="2140439" y="2243709"/>
        <a:ext cx="1537131" cy="795858"/>
      </dsp:txXfrm>
    </dsp:sp>
    <dsp:sp modelId="{A2DF910C-B038-48E7-BD19-0881E6745F14}">
      <dsp:nvSpPr>
        <dsp:cNvPr id="0" name=""/>
        <dsp:cNvSpPr/>
      </dsp:nvSpPr>
      <dsp:spPr>
        <a:xfrm>
          <a:off x="2353835" y="2794421"/>
          <a:ext cx="1571479" cy="4018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Ana María Vega</a:t>
          </a:r>
          <a:endParaRPr lang="es-ES" sz="1800" kern="1200" dirty="0"/>
        </a:p>
      </dsp:txBody>
      <dsp:txXfrm>
        <a:off x="2353835" y="2794421"/>
        <a:ext cx="1571479" cy="401863"/>
      </dsp:txXfrm>
    </dsp:sp>
    <dsp:sp modelId="{AB4F41A0-D8D4-4678-93B5-7A492FC4F013}">
      <dsp:nvSpPr>
        <dsp:cNvPr id="0" name=""/>
        <dsp:cNvSpPr/>
      </dsp:nvSpPr>
      <dsp:spPr>
        <a:xfrm>
          <a:off x="4296715" y="2243709"/>
          <a:ext cx="1537131" cy="795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123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Departamento de Tesorería</a:t>
          </a:r>
          <a:endParaRPr lang="es-ES" sz="1700" kern="1200" dirty="0"/>
        </a:p>
      </dsp:txBody>
      <dsp:txXfrm>
        <a:off x="4296715" y="2243709"/>
        <a:ext cx="1537131" cy="795858"/>
      </dsp:txXfrm>
    </dsp:sp>
    <dsp:sp modelId="{107A3344-BD0E-4E7B-BEB5-014E377DA044}">
      <dsp:nvSpPr>
        <dsp:cNvPr id="0" name=""/>
        <dsp:cNvSpPr/>
      </dsp:nvSpPr>
      <dsp:spPr>
        <a:xfrm>
          <a:off x="4604141" y="2862710"/>
          <a:ext cx="1383418" cy="2652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Aissa Diallo</a:t>
          </a:r>
          <a:endParaRPr lang="es-ES" sz="1800" kern="1200" dirty="0"/>
        </a:p>
      </dsp:txBody>
      <dsp:txXfrm>
        <a:off x="4604141" y="2862710"/>
        <a:ext cx="1383418" cy="265286"/>
      </dsp:txXfrm>
    </dsp:sp>
    <dsp:sp modelId="{E5265E94-8530-43D9-8A41-42EDC58DC785}">
      <dsp:nvSpPr>
        <dsp:cNvPr id="0" name=""/>
        <dsp:cNvSpPr/>
      </dsp:nvSpPr>
      <dsp:spPr>
        <a:xfrm>
          <a:off x="6358960" y="2243709"/>
          <a:ext cx="1537131" cy="795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123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Departamento de Contabilidad</a:t>
          </a:r>
          <a:endParaRPr lang="es-ES" sz="1700" kern="1200" dirty="0"/>
        </a:p>
      </dsp:txBody>
      <dsp:txXfrm>
        <a:off x="6358960" y="2243709"/>
        <a:ext cx="1537131" cy="795858"/>
      </dsp:txXfrm>
    </dsp:sp>
    <dsp:sp modelId="{B6D7D48A-1151-4709-831E-B742314AC8C3}">
      <dsp:nvSpPr>
        <dsp:cNvPr id="0" name=""/>
        <dsp:cNvSpPr/>
      </dsp:nvSpPr>
      <dsp:spPr>
        <a:xfrm>
          <a:off x="6666386" y="2862710"/>
          <a:ext cx="1383418" cy="2652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Doris Fuentes</a:t>
          </a:r>
          <a:endParaRPr lang="es-ES" sz="1800" kern="1200" dirty="0"/>
        </a:p>
      </dsp:txBody>
      <dsp:txXfrm>
        <a:off x="6666386" y="2862710"/>
        <a:ext cx="1383418" cy="265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43B7-7345-478A-87B4-20F4F9EB84D7}" type="datetimeFigureOut">
              <a:rPr lang="es-ES" smtClean="0"/>
              <a:t>05/12/2017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0486-8EA0-43C8-B328-FC0542874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596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43B7-7345-478A-87B4-20F4F9EB84D7}" type="datetimeFigureOut">
              <a:rPr lang="es-ES" smtClean="0"/>
              <a:t>05/12/2017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0486-8EA0-43C8-B328-FC0542874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146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43B7-7345-478A-87B4-20F4F9EB84D7}" type="datetimeFigureOut">
              <a:rPr lang="es-ES" smtClean="0"/>
              <a:t>05/12/2017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0486-8EA0-43C8-B328-FC0542874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752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43B7-7345-478A-87B4-20F4F9EB84D7}" type="datetimeFigureOut">
              <a:rPr lang="es-ES" smtClean="0"/>
              <a:t>05/12/2017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0486-8EA0-43C8-B328-FC0542874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7296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43B7-7345-478A-87B4-20F4F9EB84D7}" type="datetimeFigureOut">
              <a:rPr lang="es-ES" smtClean="0"/>
              <a:t>05/12/2017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0486-8EA0-43C8-B328-FC0542874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8381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43B7-7345-478A-87B4-20F4F9EB84D7}" type="datetimeFigureOut">
              <a:rPr lang="es-ES" smtClean="0"/>
              <a:t>05/12/2017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0486-8EA0-43C8-B328-FC0542874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1676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43B7-7345-478A-87B4-20F4F9EB84D7}" type="datetimeFigureOut">
              <a:rPr lang="es-ES" smtClean="0"/>
              <a:t>05/12/2017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0486-8EA0-43C8-B328-FC0542874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053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43B7-7345-478A-87B4-20F4F9EB84D7}" type="datetimeFigureOut">
              <a:rPr lang="es-ES" smtClean="0"/>
              <a:t>05/12/2017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0486-8EA0-43C8-B328-FC0542874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435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43B7-7345-478A-87B4-20F4F9EB84D7}" type="datetimeFigureOut">
              <a:rPr lang="es-ES" smtClean="0"/>
              <a:t>05/12/2017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0486-8EA0-43C8-B328-FC0542874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033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43B7-7345-478A-87B4-20F4F9EB84D7}" type="datetimeFigureOut">
              <a:rPr lang="es-ES" smtClean="0"/>
              <a:t>05/12/2017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0486-8EA0-43C8-B328-FC0542874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394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43B7-7345-478A-87B4-20F4F9EB84D7}" type="datetimeFigureOut">
              <a:rPr lang="es-ES" smtClean="0"/>
              <a:t>05/12/2017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20486-8EA0-43C8-B328-FC0542874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579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F43B7-7345-478A-87B4-20F4F9EB84D7}" type="datetimeFigureOut">
              <a:rPr lang="es-ES" smtClean="0"/>
              <a:t>05/12/2017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20486-8EA0-43C8-B328-FC0542874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80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339838005"/>
              </p:ext>
            </p:extLst>
          </p:nvPr>
        </p:nvGraphicFramePr>
        <p:xfrm>
          <a:off x="2319175" y="1781791"/>
          <a:ext cx="8128000" cy="3915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719225" y="704573"/>
            <a:ext cx="7327900" cy="107721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s-E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ORGANIGRAMA COPERATIVA COMETEMADRID</a:t>
            </a:r>
            <a:endParaRPr lang="es-ES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7"/>
          <a:srcRect l="25651" t="24724" r="28438" b="34932"/>
          <a:stretch/>
        </p:blipFill>
        <p:spPr>
          <a:xfrm>
            <a:off x="140676" y="176381"/>
            <a:ext cx="2259175" cy="150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84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29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1GAM</dc:creator>
  <cp:lastModifiedBy>1GAM</cp:lastModifiedBy>
  <cp:revision>5</cp:revision>
  <dcterms:created xsi:type="dcterms:W3CDTF">2017-11-21T11:12:33Z</dcterms:created>
  <dcterms:modified xsi:type="dcterms:W3CDTF">2017-12-05T09:49:31Z</dcterms:modified>
</cp:coreProperties>
</file>