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1AA"/>
    <a:srgbClr val="7AE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7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92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2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87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4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2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65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94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1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7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C5AD-D3F1-4DDC-9ABA-7A2EC40DBA31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024F-E77F-4E74-A65A-F1E91E6F3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16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be 4"/>
          <p:cNvSpPr/>
          <p:nvPr/>
        </p:nvSpPr>
        <p:spPr>
          <a:xfrm>
            <a:off x="9099930" y="63347"/>
            <a:ext cx="2864386" cy="1828800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s-ES" sz="2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oadway" panose="04040905080B02020502" pitchFamily="82" charset="0"/>
              </a:rPr>
              <a:t>TASTE MADRID</a:t>
            </a:r>
            <a:endParaRPr lang="es-ES" sz="2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" name="Nube 7"/>
          <p:cNvSpPr/>
          <p:nvPr/>
        </p:nvSpPr>
        <p:spPr>
          <a:xfrm>
            <a:off x="4990670" y="457199"/>
            <a:ext cx="2379646" cy="1751682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DIRECTORA</a:t>
            </a:r>
          </a:p>
          <a:p>
            <a:pPr algn="ctr"/>
            <a:r>
              <a:rPr lang="es-E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Ruth Fernández</a:t>
            </a:r>
          </a:p>
        </p:txBody>
      </p:sp>
      <p:sp>
        <p:nvSpPr>
          <p:cNvPr id="22" name="Nube 21"/>
          <p:cNvSpPr/>
          <p:nvPr/>
        </p:nvSpPr>
        <p:spPr>
          <a:xfrm>
            <a:off x="7447406" y="2060154"/>
            <a:ext cx="2049134" cy="1366092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SECRETARIA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Gabriela Bautista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2" name="Nube 31"/>
          <p:cNvSpPr/>
          <p:nvPr/>
        </p:nvSpPr>
        <p:spPr>
          <a:xfrm>
            <a:off x="8769428" y="3855907"/>
            <a:ext cx="2434726" cy="1575409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Administración General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Gabriela Bautista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3" name="Nube 32"/>
          <p:cNvSpPr/>
          <p:nvPr/>
        </p:nvSpPr>
        <p:spPr>
          <a:xfrm>
            <a:off x="6538524" y="4850176"/>
            <a:ext cx="2038120" cy="1421176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Contabilidad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Ruth Fernández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4" name="Nube 33"/>
          <p:cNvSpPr/>
          <p:nvPr/>
        </p:nvSpPr>
        <p:spPr>
          <a:xfrm>
            <a:off x="4186412" y="4998904"/>
            <a:ext cx="1630492" cy="1272448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Tesorería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Daniel Aguirre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5" name="Nube 34"/>
          <p:cNvSpPr/>
          <p:nvPr/>
        </p:nvSpPr>
        <p:spPr>
          <a:xfrm>
            <a:off x="1922454" y="4643611"/>
            <a:ext cx="1663546" cy="1209100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Almacén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Jonathan </a:t>
            </a:r>
            <a:r>
              <a:rPr lang="es-ES" sz="1200" dirty="0" err="1" smtClean="0">
                <a:solidFill>
                  <a:schemeClr val="tx1"/>
                </a:solidFill>
                <a:latin typeface="Broadway" panose="04040905080B02020502" pitchFamily="82" charset="0"/>
              </a:rPr>
              <a:t>Rios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6" name="Nube 35"/>
          <p:cNvSpPr/>
          <p:nvPr/>
        </p:nvSpPr>
        <p:spPr>
          <a:xfrm>
            <a:off x="1454238" y="2842353"/>
            <a:ext cx="1718642" cy="1167785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Ventas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Daniel Aguirre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37" name="Nube 36"/>
          <p:cNvSpPr/>
          <p:nvPr/>
        </p:nvSpPr>
        <p:spPr>
          <a:xfrm>
            <a:off x="2732185" y="1504485"/>
            <a:ext cx="1674564" cy="1211860"/>
          </a:xfrm>
          <a:prstGeom prst="cloud">
            <a:avLst/>
          </a:prstGeom>
          <a:solidFill>
            <a:srgbClr val="7AE2C9"/>
          </a:solidFill>
          <a:ln>
            <a:noFill/>
          </a:ln>
          <a:effectLst>
            <a:glow rad="101600">
              <a:srgbClr val="2DD1AA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Compras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Natalia Barreto</a:t>
            </a:r>
            <a:endParaRPr lang="es-ES" sz="12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37" y="129776"/>
            <a:ext cx="1724266" cy="1762371"/>
          </a:xfrm>
          <a:prstGeom prst="rect">
            <a:avLst/>
          </a:prstGeom>
        </p:spPr>
      </p:pic>
      <p:cxnSp>
        <p:nvCxnSpPr>
          <p:cNvPr id="7" name="Conector curvado 6"/>
          <p:cNvCxnSpPr/>
          <p:nvPr/>
        </p:nvCxnSpPr>
        <p:spPr>
          <a:xfrm rot="10800000" flipV="1">
            <a:off x="4505900" y="1892146"/>
            <a:ext cx="495759" cy="168007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curvado 10"/>
          <p:cNvCxnSpPr/>
          <p:nvPr/>
        </p:nvCxnSpPr>
        <p:spPr>
          <a:xfrm rot="10800000" flipV="1">
            <a:off x="3305060" y="2224030"/>
            <a:ext cx="2027104" cy="127933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curvado 12"/>
          <p:cNvCxnSpPr/>
          <p:nvPr/>
        </p:nvCxnSpPr>
        <p:spPr>
          <a:xfrm rot="5400000">
            <a:off x="3390444" y="2371385"/>
            <a:ext cx="2297018" cy="224743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curvado 16"/>
          <p:cNvCxnSpPr/>
          <p:nvPr/>
        </p:nvCxnSpPr>
        <p:spPr>
          <a:xfrm>
            <a:off x="7260116" y="1773716"/>
            <a:ext cx="484742" cy="3366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curvado 20"/>
          <p:cNvCxnSpPr/>
          <p:nvPr/>
        </p:nvCxnSpPr>
        <p:spPr>
          <a:xfrm rot="16200000" flipH="1">
            <a:off x="6521988" y="2346595"/>
            <a:ext cx="2137272" cy="2137267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curvado 23"/>
          <p:cNvCxnSpPr/>
          <p:nvPr/>
        </p:nvCxnSpPr>
        <p:spPr>
          <a:xfrm rot="16200000" flipH="1">
            <a:off x="5674724" y="2908798"/>
            <a:ext cx="2344524" cy="131100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curvado 26"/>
          <p:cNvCxnSpPr/>
          <p:nvPr/>
        </p:nvCxnSpPr>
        <p:spPr>
          <a:xfrm rot="5400000">
            <a:off x="4125141" y="3224513"/>
            <a:ext cx="2606867" cy="94191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636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1GAT</dc:creator>
  <cp:lastModifiedBy>1GAT</cp:lastModifiedBy>
  <cp:revision>7</cp:revision>
  <dcterms:created xsi:type="dcterms:W3CDTF">2017-11-28T15:13:43Z</dcterms:created>
  <dcterms:modified xsi:type="dcterms:W3CDTF">2017-12-04T17:01:24Z</dcterms:modified>
</cp:coreProperties>
</file>