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9" r:id="rId4"/>
    <p:sldId id="267" r:id="rId5"/>
    <p:sldId id="261" r:id="rId6"/>
    <p:sldId id="263" r:id="rId7"/>
    <p:sldId id="264" r:id="rId8"/>
    <p:sldId id="265" r:id="rId9"/>
    <p:sldId id="266" r:id="rId10"/>
    <p:sldId id="270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C5FB9-1037-4DAC-8456-87F83D12AE23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49A4B-6BA8-4DB3-8678-79F8CDFE7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0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49A4B-6BA8-4DB3-8678-79F8CDFE768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35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85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71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0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8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73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68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78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77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5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8BB5F-4EBD-4CBF-8B59-4B357760806C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3F8EA-730B-4031-9953-855CEBCC92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22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"/>
            <a:ext cx="12211050" cy="68473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28812" y="2453604"/>
            <a:ext cx="63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Madrid COOP</a:t>
            </a:r>
            <a:endParaRPr lang="es-E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79612" y="2453603"/>
            <a:ext cx="63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E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Madrid COOP</a:t>
            </a:r>
            <a:endParaRPr lang="es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88967" y="477462"/>
            <a:ext cx="221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Catálogo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22834" y="426661"/>
            <a:ext cx="63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Catálogo</a:t>
            </a:r>
            <a:endParaRPr lang="es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0691" y="6180222"/>
            <a:ext cx="679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Alba Reguero, Christian Segura, Iván del Viso</a:t>
            </a:r>
            <a:endParaRPr lang="es-E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26948" y="1077440"/>
            <a:ext cx="7309918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Miel 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abeja viajera”, de Sierra de Madrid.</a:t>
            </a:r>
          </a:p>
          <a:p>
            <a:pPr fontAlgn="base"/>
            <a:endParaRPr lang="es-E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Miel artesana que tonifica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sistema muscular, especialmente del corazón. Buena para combatir resfriados y laringitis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 Flores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Tarro 250g: 3,19€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Tarro 500g: 4,75</a:t>
            </a:r>
            <a:endParaRPr lang="es-E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bosque: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s-E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Tarro 250g: </a:t>
            </a: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3,30€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Tarro </a:t>
            </a:r>
            <a:r>
              <a:rPr lang="es-E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500g</a:t>
            </a: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5,10€</a:t>
            </a: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37275" y="6317417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REF: 008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72" y="1230124"/>
            <a:ext cx="4112183" cy="49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18608" y="1335789"/>
            <a:ext cx="8706118" cy="550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Aceite Oliva Virgen Extra (Ref. 001)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Aceite Oliva Virgen Extra Ecológico (Ref. 002)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Cortezas de cerdo adobadas (Ref. 003)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Queso curado embrujo de la sierra (Ref. 004)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Mermelada de higos Carmelo de Loeches (Ref. 005)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Garbanzos Daganzo (Ref. 006)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Caramelo de Violeta (Ref. 007)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Miel la abeja viajera (Ref. 008)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s-ES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s-ES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productos llevan IVA incluido.</a:t>
            </a:r>
          </a:p>
          <a:p>
            <a:pPr fontAlgn="base"/>
            <a:r>
              <a:rPr lang="es-ES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portes corren a cuenta del comprador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18963" y="376489"/>
            <a:ext cx="4700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920000"/>
                </a:solidFill>
              </a:rPr>
              <a:t>ÍNDICE</a:t>
            </a:r>
            <a:endParaRPr lang="es-ES" sz="6600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40869" y="1000369"/>
            <a:ext cx="7309918" cy="82176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Aceite Oliva Virgen 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RECES </a:t>
            </a:r>
          </a:p>
          <a:p>
            <a:pPr fontAlgn="base"/>
            <a:endParaRPr lang="es-ES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s-E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nvase de 250 ml : 1,45 €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s-E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Envase de 500 ml : 2,60 €</a:t>
            </a: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Villarejo de Salvanés, Madrid.</a:t>
            </a:r>
          </a:p>
          <a:p>
            <a:pPr fontAlgn="base"/>
            <a:endParaRPr lang="es-ES" sz="2800" dirty="0">
              <a:solidFill>
                <a:schemeClr val="bg1"/>
              </a:solidFill>
            </a:endParaRPr>
          </a:p>
          <a:p>
            <a:pPr fontAlgn="base"/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“Aceite limpio, 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 sabor muy aromático y agradable al 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paladar, afrutado, aromas 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plátano, tomate y manzana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s-E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359576" y="5769735"/>
            <a:ext cx="105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REF: 001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56" y="1173105"/>
            <a:ext cx="3794621" cy="45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6592" y="875763"/>
            <a:ext cx="7901684" cy="8586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2400" b="1" dirty="0">
                <a:solidFill>
                  <a:srgbClr val="C00000"/>
                </a:solidFill>
              </a:rPr>
              <a:t>Aceite Oliva Virgen </a:t>
            </a:r>
            <a:r>
              <a:rPr lang="es-ES" sz="2400" b="1" dirty="0" smtClean="0">
                <a:solidFill>
                  <a:srgbClr val="C00000"/>
                </a:solidFill>
              </a:rPr>
              <a:t>Extra RECES </a:t>
            </a:r>
            <a:r>
              <a:rPr lang="es-ES" sz="2400" b="1" dirty="0"/>
              <a:t>Ecológico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Rústisco</a:t>
            </a:r>
            <a:endParaRPr lang="es-ES" sz="2400" b="1" dirty="0">
              <a:solidFill>
                <a:srgbClr val="C00000"/>
              </a:solidFill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es-ES" sz="28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s-E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ENVASE 250ml :1,75 </a:t>
            </a:r>
            <a:r>
              <a:rPr lang="es-E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endParaRPr lang="es-ES" sz="28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s-E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ENVASE 500 ml: 3,00€</a:t>
            </a:r>
            <a:endParaRPr lang="es-E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Origen: Villarejo de Salvanés, Madrid</a:t>
            </a:r>
          </a:p>
          <a:p>
            <a:pPr fontAlgn="base"/>
            <a:endParaRPr lang="es-E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Aceite limpio, con un sabor muy aromático y agradable al paladar, afrutado, aromas de plátano, tomate y manzana.”</a:t>
            </a: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405153" y="6188766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REF: 002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67" y="1200955"/>
            <a:ext cx="3679353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85202" y="1288869"/>
            <a:ext cx="7309918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Cortezas de cerdo adobadas</a:t>
            </a:r>
          </a:p>
          <a:p>
            <a:pPr fontAlgn="base"/>
            <a:endParaRPr lang="es-ES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textura es dura, ideal para picar.</a:t>
            </a: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Envase de aprox. 150 gramos :2,99 €</a:t>
            </a: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Origen: Villanueva del Pardillo, Madrid.</a:t>
            </a:r>
          </a:p>
          <a:p>
            <a:pPr fontAlgn="base"/>
            <a:endParaRPr lang="es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tienda.patatasmarisa.com/images/productos_tienda/panceta%20150g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r="23949"/>
          <a:stretch/>
        </p:blipFill>
        <p:spPr bwMode="auto">
          <a:xfrm>
            <a:off x="8308598" y="1288869"/>
            <a:ext cx="3587931" cy="49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802404" y="6345814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REF: 003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59867" y="1297173"/>
            <a:ext cx="7309918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Queso curado Embrujo de la Sierra</a:t>
            </a:r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Cuñas aprox. 400 gramos : 4,40€ (el kilo sale a 11,00€).</a:t>
            </a: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Origen: Colmenar Viejo, Madrid.</a:t>
            </a: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492" r="52195"/>
          <a:stretch/>
        </p:blipFill>
        <p:spPr>
          <a:xfrm>
            <a:off x="8314850" y="1141013"/>
            <a:ext cx="3396443" cy="47216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83681" y="6175643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REF: 004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73561" y="762686"/>
            <a:ext cx="7309918" cy="71711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Mermeladas Carmelitas Descalzas de Loeches, Madrid.</a:t>
            </a: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/>
            <a:r>
              <a:rPr lang="es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Envase de aprox. 280 gramos : 3,50€</a:t>
            </a:r>
            <a:endParaRPr lang="es-E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Mermeladas según temporada:</a:t>
            </a:r>
          </a:p>
          <a:p>
            <a:pPr fontAlgn="base"/>
            <a:endParaRPr lang="es-E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Cereza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Cereza con chocolate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Fresa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Fresa con chocolate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Limón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Naranja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Naranja con chocolate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Ciruela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Ciruela con chocolate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Tomate 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34" y="762686"/>
            <a:ext cx="4087860" cy="52088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88475" y="6191447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REF: 005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56912" y="524053"/>
            <a:ext cx="7309918" cy="73558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Garbanzos de Daganzo de Arriba, Madrid.</a:t>
            </a:r>
          </a:p>
          <a:p>
            <a:pPr fontAlgn="base"/>
            <a:endParaRPr lang="es-ES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caracteriza por ser de piel muy fina que no se desprende al cocinarlo, textura tierna. </a:t>
            </a: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Imprescindible para hacer un buen cocido. </a:t>
            </a: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Bolsa de 1KG Pedrosillano:  2,00€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Bolsa de 1KG Castellanos:    2,50€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Bolsa de 1KG Lechosos:        3,00€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46" y="330538"/>
            <a:ext cx="3355138" cy="57027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00025" y="6158414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REF: 006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26948" y="1077440"/>
            <a:ext cx="7309918" cy="4955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Caramelo de violeta típicos de Madrid.</a:t>
            </a: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pequeño tamaño, pues no alcanza los dos centímetros, y se presenta con forma de violeta de cinco pétalos. Está aromatizado con esencia de dicha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flor.</a:t>
            </a:r>
            <a:r>
              <a:rPr lang="es-ES" sz="2800" b="1" i="1" dirty="0">
                <a:solidFill>
                  <a:schemeClr val="bg1"/>
                </a:solidFill>
              </a:rPr>
              <a:t> </a:t>
            </a:r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s-E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Bolsa de 100 gramos: 1,20</a:t>
            </a:r>
            <a:r>
              <a:rPr lang="es-E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E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€.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es-E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s-E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37275" y="6317417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REF: 007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5220" y="1481527"/>
            <a:ext cx="4922888" cy="36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476</Words>
  <Application>Microsoft Office PowerPoint</Application>
  <PresentationFormat>Panorámica</PresentationFormat>
  <Paragraphs>118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1GAT</dc:creator>
  <cp:lastModifiedBy>1GAT</cp:lastModifiedBy>
  <cp:revision>80</cp:revision>
  <dcterms:created xsi:type="dcterms:W3CDTF">2018-02-19T16:22:28Z</dcterms:created>
  <dcterms:modified xsi:type="dcterms:W3CDTF">2018-03-06T15:33:56Z</dcterms:modified>
</cp:coreProperties>
</file>