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DD0F-2D87-44CF-8F45-8934517F57C4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3568-D764-4465-9739-3FAB27BEBD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004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DD0F-2D87-44CF-8F45-8934517F57C4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3568-D764-4465-9739-3FAB27BEBD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135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DD0F-2D87-44CF-8F45-8934517F57C4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3568-D764-4465-9739-3FAB27BEBD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86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DD0F-2D87-44CF-8F45-8934517F57C4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3568-D764-4465-9739-3FAB27BEBD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137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DD0F-2D87-44CF-8F45-8934517F57C4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3568-D764-4465-9739-3FAB27BEBD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68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DD0F-2D87-44CF-8F45-8934517F57C4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3568-D764-4465-9739-3FAB27BEBD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71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DD0F-2D87-44CF-8F45-8934517F57C4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3568-D764-4465-9739-3FAB27BEBD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2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DD0F-2D87-44CF-8F45-8934517F57C4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3568-D764-4465-9739-3FAB27BEBD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746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DD0F-2D87-44CF-8F45-8934517F57C4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3568-D764-4465-9739-3FAB27BEBD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40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DD0F-2D87-44CF-8F45-8934517F57C4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3568-D764-4465-9739-3FAB27BEBD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37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DD0F-2D87-44CF-8F45-8934517F57C4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3568-D764-4465-9739-3FAB27BEBD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584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ADD0F-2D87-44CF-8F45-8934517F57C4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3568-D764-4465-9739-3FAB27BEBD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02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699000" y="368300"/>
            <a:ext cx="2311400" cy="1054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PRESIDENTE:</a:t>
            </a:r>
          </a:p>
          <a:p>
            <a:pPr algn="ctr"/>
            <a:r>
              <a:rPr lang="es-ES"/>
              <a:t> </a:t>
            </a:r>
            <a:r>
              <a:rPr lang="es-ES" smtClean="0"/>
              <a:t>Nicole </a:t>
            </a:r>
            <a:r>
              <a:rPr lang="es-ES" dirty="0" smtClean="0"/>
              <a:t>Martínez</a:t>
            </a:r>
            <a:endParaRPr lang="es-ES" dirty="0"/>
          </a:p>
        </p:txBody>
      </p:sp>
      <p:cxnSp>
        <p:nvCxnSpPr>
          <p:cNvPr id="6" name="Conector recto 5"/>
          <p:cNvCxnSpPr>
            <a:stCxn id="4" idx="2"/>
          </p:cNvCxnSpPr>
          <p:nvPr/>
        </p:nvCxnSpPr>
        <p:spPr>
          <a:xfrm>
            <a:off x="5854700" y="1422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>
            <a:off x="1625600" y="2146300"/>
            <a:ext cx="4229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5854700" y="2146300"/>
            <a:ext cx="4876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1625600" y="2146300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908050" y="2768600"/>
            <a:ext cx="14351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Almacén</a:t>
            </a:r>
            <a:endParaRPr lang="es-ES" dirty="0"/>
          </a:p>
        </p:txBody>
      </p:sp>
      <p:cxnSp>
        <p:nvCxnSpPr>
          <p:cNvPr id="17" name="Conector recto 16"/>
          <p:cNvCxnSpPr>
            <a:stCxn id="15" idx="2"/>
          </p:cNvCxnSpPr>
          <p:nvPr/>
        </p:nvCxnSpPr>
        <p:spPr>
          <a:xfrm>
            <a:off x="1625600" y="33020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835818" y="4013200"/>
            <a:ext cx="1689100" cy="469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Nicole Martínez</a:t>
            </a:r>
            <a:endParaRPr lang="es-ES" dirty="0"/>
          </a:p>
        </p:txBody>
      </p:sp>
      <p:sp>
        <p:nvSpPr>
          <p:cNvPr id="24" name="Rectángulo 23"/>
          <p:cNvSpPr/>
          <p:nvPr/>
        </p:nvSpPr>
        <p:spPr>
          <a:xfrm>
            <a:off x="3251200" y="2768600"/>
            <a:ext cx="1447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Tesorería</a:t>
            </a:r>
            <a:endParaRPr lang="es-ES" dirty="0"/>
          </a:p>
        </p:txBody>
      </p:sp>
      <p:cxnSp>
        <p:nvCxnSpPr>
          <p:cNvPr id="26" name="Conector recto 25"/>
          <p:cNvCxnSpPr>
            <a:endCxn id="24" idx="0"/>
          </p:cNvCxnSpPr>
          <p:nvPr/>
        </p:nvCxnSpPr>
        <p:spPr>
          <a:xfrm>
            <a:off x="3975100" y="2146300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/>
          <p:cNvSpPr/>
          <p:nvPr/>
        </p:nvSpPr>
        <p:spPr>
          <a:xfrm>
            <a:off x="3175000" y="4051300"/>
            <a:ext cx="1600200" cy="469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Cristian Flores</a:t>
            </a:r>
            <a:endParaRPr lang="es-ES" dirty="0"/>
          </a:p>
        </p:txBody>
      </p:sp>
      <p:cxnSp>
        <p:nvCxnSpPr>
          <p:cNvPr id="29" name="Conector recto 28"/>
          <p:cNvCxnSpPr>
            <a:stCxn id="24" idx="2"/>
          </p:cNvCxnSpPr>
          <p:nvPr/>
        </p:nvCxnSpPr>
        <p:spPr>
          <a:xfrm>
            <a:off x="3975100" y="3302000"/>
            <a:ext cx="0" cy="749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ángulo 31"/>
          <p:cNvSpPr/>
          <p:nvPr/>
        </p:nvSpPr>
        <p:spPr>
          <a:xfrm>
            <a:off x="6880225" y="2768600"/>
            <a:ext cx="1682749" cy="50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Administración y Contabilidad</a:t>
            </a:r>
            <a:endParaRPr lang="es-ES" dirty="0"/>
          </a:p>
        </p:txBody>
      </p:sp>
      <p:cxnSp>
        <p:nvCxnSpPr>
          <p:cNvPr id="35" name="Conector recto 34"/>
          <p:cNvCxnSpPr/>
          <p:nvPr/>
        </p:nvCxnSpPr>
        <p:spPr>
          <a:xfrm>
            <a:off x="7721600" y="2146300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ángulo 37"/>
          <p:cNvSpPr/>
          <p:nvPr/>
        </p:nvSpPr>
        <p:spPr>
          <a:xfrm>
            <a:off x="6877048" y="4076700"/>
            <a:ext cx="1730375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Joaquín Orikara</a:t>
            </a:r>
          </a:p>
        </p:txBody>
      </p:sp>
      <p:cxnSp>
        <p:nvCxnSpPr>
          <p:cNvPr id="42" name="Conector recto 41"/>
          <p:cNvCxnSpPr>
            <a:stCxn id="32" idx="2"/>
            <a:endCxn id="38" idx="0"/>
          </p:cNvCxnSpPr>
          <p:nvPr/>
        </p:nvCxnSpPr>
        <p:spPr>
          <a:xfrm>
            <a:off x="7721600" y="3276600"/>
            <a:ext cx="20636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10731500" y="2184400"/>
            <a:ext cx="0" cy="58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ángulo 47"/>
          <p:cNvSpPr/>
          <p:nvPr/>
        </p:nvSpPr>
        <p:spPr>
          <a:xfrm>
            <a:off x="9882187" y="2743200"/>
            <a:ext cx="1698625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Compraventa y Marketing</a:t>
            </a:r>
            <a:endParaRPr lang="es-ES" dirty="0"/>
          </a:p>
        </p:txBody>
      </p:sp>
      <p:cxnSp>
        <p:nvCxnSpPr>
          <p:cNvPr id="50" name="Conector recto 49"/>
          <p:cNvCxnSpPr>
            <a:stCxn id="48" idx="2"/>
          </p:cNvCxnSpPr>
          <p:nvPr/>
        </p:nvCxnSpPr>
        <p:spPr>
          <a:xfrm>
            <a:off x="10731500" y="3276600"/>
            <a:ext cx="0" cy="71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ángulo 50"/>
          <p:cNvSpPr/>
          <p:nvPr/>
        </p:nvSpPr>
        <p:spPr>
          <a:xfrm>
            <a:off x="9994902" y="3987800"/>
            <a:ext cx="1585910" cy="5207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Sonia Fernández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75" y="158750"/>
            <a:ext cx="2790826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9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1GAT</dc:creator>
  <cp:lastModifiedBy>1GAT</cp:lastModifiedBy>
  <cp:revision>4</cp:revision>
  <dcterms:created xsi:type="dcterms:W3CDTF">2017-11-28T16:18:36Z</dcterms:created>
  <dcterms:modified xsi:type="dcterms:W3CDTF">2017-12-04T16:54:51Z</dcterms:modified>
</cp:coreProperties>
</file>