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ari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40" autoAdjust="0"/>
  </p:normalViewPr>
  <p:slideViewPr>
    <p:cSldViewPr>
      <p:cViewPr varScale="1">
        <p:scale>
          <a:sx n="63" d="100"/>
          <a:sy n="63" d="100"/>
        </p:scale>
        <p:origin x="-15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801A8B-7B4D-4D4C-86F5-77D1EB56F353}" type="datetimeFigureOut">
              <a:rPr lang="es-ES"/>
              <a:pPr>
                <a:defRPr/>
              </a:pPr>
              <a:t>29/04/2018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319608-8CBE-429F-AF4C-9EC45AF69ED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15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9EB5C-772B-4182-B62B-63B29B16DC95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2 Rectángulo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23 Rectángulo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24 Rectángulo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25 Rectángulo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26 Rectángulo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11" name="29 Rectángulo redondeado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12" name="30 Rectángulo redondeado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6 Rectángulo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9 Rectángulo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10 Rectángulo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18 Rectángulo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7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DF364-222D-4C03-8372-C056E5AF1EDE}" type="datetimeFigureOut">
              <a:rPr lang="es-ES"/>
              <a:pPr>
                <a:defRPr/>
              </a:pPr>
              <a:t>29/04/2018</a:t>
            </a:fld>
            <a:endParaRPr lang="es-ES" dirty="0"/>
          </a:p>
        </p:txBody>
      </p:sp>
      <p:sp>
        <p:nvSpPr>
          <p:cNvPr id="18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80C0A06-E2B2-4C68-BDA3-7FDB1086DF8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DB9B1-C41D-49C6-96D0-3CF21067FFC3}" type="datetimeFigureOut">
              <a:rPr lang="es-ES"/>
              <a:pPr>
                <a:defRPr/>
              </a:pPr>
              <a:t>29/04/2018</a:t>
            </a:fld>
            <a:endParaRPr lang="es-ES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4D9C-2C13-46FD-9571-EE554E848C3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84B2C-897F-4169-BC26-6FC33C93257E}" type="datetimeFigureOut">
              <a:rPr lang="es-ES"/>
              <a:pPr>
                <a:defRPr/>
              </a:pPr>
              <a:t>29/04/2018</a:t>
            </a:fld>
            <a:endParaRPr lang="es-ES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42D7A-7C52-4F26-BDB1-A44E14A40FD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5DCA6-FE35-46BA-9270-C55D23F52D15}" type="datetimeFigureOut">
              <a:rPr lang="es-ES"/>
              <a:pPr>
                <a:defRPr/>
              </a:pPr>
              <a:t>29/04/2018</a:t>
            </a:fld>
            <a:endParaRPr lang="es-ES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50086-95B9-4E21-912C-D2D1A5A0C7C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29650-3647-4435-B7F1-BE26AB00BE40}" type="datetimeFigureOut">
              <a:rPr lang="es-ES"/>
              <a:pPr>
                <a:defRPr/>
              </a:pPr>
              <a:t>29/04/2018</a:t>
            </a:fld>
            <a:endParaRPr lang="es-ES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1A45D-2E0E-4D90-A72C-E48F72A6248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4862-F7DA-4FB7-A251-640D54BFCD4B}" type="datetimeFigureOut">
              <a:rPr lang="es-ES"/>
              <a:pPr>
                <a:defRPr/>
              </a:pPr>
              <a:t>29/04/2018</a:t>
            </a:fld>
            <a:endParaRPr lang="es-ES" dirty="0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B5C3-2E6E-4445-BE9C-AD8433D800F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2E5030F-E5DB-4501-89A3-04D5ADACCA54}" type="datetimeFigureOut">
              <a:rPr lang="es-ES"/>
              <a:pPr>
                <a:defRPr/>
              </a:pPr>
              <a:t>29/04/2018</a:t>
            </a:fld>
            <a:endParaRPr lang="es-ES" dirty="0"/>
          </a:p>
        </p:txBody>
      </p:sp>
      <p:sp>
        <p:nvSpPr>
          <p:cNvPr id="8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5446D3B-7F26-4AE6-8E6C-735A52ADEEF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9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2CA0A-1F77-47B5-AE9C-8D8B11CE14FE}" type="datetimeFigureOut">
              <a:rPr lang="es-ES"/>
              <a:pPr>
                <a:defRPr/>
              </a:pPr>
              <a:t>29/04/2018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B8DB-8283-414C-8D03-3C659BFCC97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83DC-885B-4021-B5AE-E4201C772196}" type="datetimeFigureOut">
              <a:rPr lang="es-ES"/>
              <a:pPr>
                <a:defRPr/>
              </a:pPr>
              <a:t>29/04/2018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B4954-3401-43A6-BBBA-AE8BC1D6599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D52CE-7088-499B-8E0A-A8CBADB5DA94}" type="datetimeFigureOut">
              <a:rPr lang="es-ES"/>
              <a:pPr>
                <a:defRPr/>
              </a:pPr>
              <a:t>29/04/2018</a:t>
            </a:fld>
            <a:endParaRPr lang="es-ES" dirty="0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93AE7-A4BF-4AEC-B8A9-526001BB6B7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EE6C4-43AE-4FEF-BF52-F540864577B1}" type="datetimeFigureOut">
              <a:rPr lang="es-ES"/>
              <a:pPr>
                <a:defRPr/>
              </a:pPr>
              <a:t>29/04/2018</a:t>
            </a:fld>
            <a:endParaRPr lang="es-ES" dirty="0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37C4A-9D69-49CF-A2A3-5818B6AC86A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28 Rectángulo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30 Rectángulo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34 Rectángulo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" name="39 Rectángulo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2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40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8DE230-90AF-44E6-9110-569904D71056}" type="datetimeFigureOut">
              <a:rPr lang="es-ES"/>
              <a:pPr>
                <a:defRPr/>
              </a:pPr>
              <a:t>29/04/2018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42AD17-66A9-4BC7-A774-52B6CDB63A0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8" r:id="rId2"/>
    <p:sldLayoutId id="2147483689" r:id="rId3"/>
    <p:sldLayoutId id="2147483690" r:id="rId4"/>
    <p:sldLayoutId id="2147483697" r:id="rId5"/>
    <p:sldLayoutId id="2147483698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/>
          </p:cNvSpPr>
          <p:nvPr>
            <p:ph type="ctrTitle"/>
          </p:nvPr>
        </p:nvSpPr>
        <p:spPr>
          <a:xfrm>
            <a:off x="457200" y="260350"/>
            <a:ext cx="8458200" cy="1008063"/>
          </a:xfrm>
        </p:spPr>
        <p:txBody>
          <a:bodyPr/>
          <a:lstStyle/>
          <a:p>
            <a:pPr eaLnBrk="1" hangingPunct="1"/>
            <a:r>
              <a:rPr lang="es-ES" smtClean="0">
                <a:latin typeface="Arial Nova"/>
              </a:rPr>
              <a:t>Catálogo CSMI</a:t>
            </a: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763713" y="6165850"/>
            <a:ext cx="5472112" cy="431800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s-ES" dirty="0" smtClean="0">
                <a:solidFill>
                  <a:schemeClr val="tx1"/>
                </a:solidFill>
              </a:rPr>
              <a:t>(Colegio Salesianos María Inmaculada)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logotipo iniciativa fef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535" y="1526059"/>
            <a:ext cx="5971188" cy="4521374"/>
          </a:xfrm>
          <a:prstGeom prst="rect">
            <a:avLst/>
          </a:prstGeom>
          <a:noFill/>
          <a:effectLst>
            <a:glow rad="101600">
              <a:srgbClr val="0070C0">
                <a:alpha val="60000"/>
              </a:srgbClr>
            </a:glow>
          </a:effectLst>
        </p:spPr>
      </p:pic>
      <p:pic>
        <p:nvPicPr>
          <p:cNvPr id="7170" name="Picture 2" descr="Resultado de imagen de extremadura band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764704"/>
            <a:ext cx="2268760" cy="1512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Resultado de imagen de puebla de la calzada bande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437112"/>
            <a:ext cx="2412268" cy="1608179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444625"/>
          </a:xfrm>
        </p:spPr>
        <p:txBody>
          <a:bodyPr/>
          <a:lstStyle/>
          <a:p>
            <a:pPr eaLnBrk="1" hangingPunct="1"/>
            <a:r>
              <a:rPr lang="es-ES" smtClean="0"/>
              <a:t>Iberito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468313" y="2276475"/>
            <a:ext cx="4032250" cy="4324350"/>
          </a:xfrm>
        </p:spPr>
        <p:txBody>
          <a:bodyPr/>
          <a:lstStyle/>
          <a:p>
            <a:pPr eaLnBrk="1" hangingPunct="1"/>
            <a:r>
              <a:rPr lang="es-ES" smtClean="0"/>
              <a:t>Iberitos de varias variedades, el paquete de 4 sale a 2€. </a:t>
            </a:r>
          </a:p>
        </p:txBody>
      </p:sp>
      <p:pic>
        <p:nvPicPr>
          <p:cNvPr id="24579" name="Picture 5" descr="xBa_OBQWZyGsxLVQp_NK9tVSavM2eKwWiqlMbneJsSuuulhx4Q699W9G85TtDdyM60BXlmsBo8u5VO0lVFCmOkvoav9K6VdSbS-x5-NWFyudxmEtmNcb-HK_F3NOIlvqy6n74F9Yx8UTSf2i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412875"/>
            <a:ext cx="19240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IBERITOS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457200" y="2249488"/>
            <a:ext cx="4114800" cy="4324350"/>
          </a:xfrm>
        </p:spPr>
        <p:txBody>
          <a:bodyPr/>
          <a:lstStyle/>
          <a:p>
            <a:pPr eaLnBrk="1" hangingPunct="1"/>
            <a:r>
              <a:rPr lang="es-ES" smtClean="0">
                <a:latin typeface="Arial" charset="0"/>
                <a:cs typeface="Arial" charset="0"/>
              </a:rPr>
              <a:t>Iberitos de 3 sabores diferentes.</a:t>
            </a:r>
          </a:p>
          <a:p>
            <a:pPr eaLnBrk="1" hangingPunct="1"/>
            <a:r>
              <a:rPr lang="es-ES" smtClean="0">
                <a:latin typeface="Arial" charset="0"/>
                <a:cs typeface="Arial" charset="0"/>
              </a:rPr>
              <a:t>3€ (unidad)</a:t>
            </a:r>
          </a:p>
          <a:p>
            <a:pPr eaLnBrk="1" hangingPunct="1"/>
            <a:r>
              <a:rPr lang="es-ES" smtClean="0">
                <a:latin typeface="Arial" charset="0"/>
                <a:cs typeface="Arial" charset="0"/>
              </a:rPr>
              <a:t>250g cada uno</a:t>
            </a:r>
          </a:p>
        </p:txBody>
      </p:sp>
      <p:pic>
        <p:nvPicPr>
          <p:cNvPr id="25603" name="Picture 5" descr="A3_3qIZLhrdq8GAoY45ehp3K2YiAZ2Dxtv58ouP6aSkybgeT9t_pmVlivur9eI5aKiBvb5QdbfpVsg8f9Q99S-xA5MSCAZLAxLO1Yc-klCDeLwzdRAS3V_NsI8-DeGz_NyoJ0-yxpEKdtfaUV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060575"/>
            <a:ext cx="31813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PATÉS 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2249488"/>
            <a:ext cx="4114800" cy="4324350"/>
          </a:xfrm>
        </p:spPr>
        <p:txBody>
          <a:bodyPr/>
          <a:lstStyle/>
          <a:p>
            <a:pPr eaLnBrk="1" hangingPunct="1"/>
            <a:r>
              <a:rPr lang="es-ES" smtClean="0"/>
              <a:t>Patés de varios sabores a 2 € la unidad. </a:t>
            </a:r>
          </a:p>
          <a:p>
            <a:pPr eaLnBrk="1" hangingPunct="1"/>
            <a:r>
              <a:rPr lang="es-ES" smtClean="0"/>
              <a:t>125 g cada uno. </a:t>
            </a:r>
          </a:p>
          <a:p>
            <a:pPr eaLnBrk="1" hangingPunct="1"/>
            <a:endParaRPr lang="es-ES" smtClean="0"/>
          </a:p>
        </p:txBody>
      </p:sp>
      <p:pic>
        <p:nvPicPr>
          <p:cNvPr id="26627" name="Picture 5" descr="hv5Kx-I5lRi1-aVUSEsdayqYc795wOYXxBVntRaOunQZP_FjnUBolfbXwk6AKonAzyJFA3yind-PXPf2jQUUfQ3dXEDfJUAN6q30hgjgmE6AqzQN7IAmBwakdoh7Wc4kwi3jase1TU_Kk6FU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205038"/>
            <a:ext cx="38100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368425"/>
          </a:xfrm>
        </p:spPr>
        <p:txBody>
          <a:bodyPr/>
          <a:lstStyle/>
          <a:p>
            <a:pPr eaLnBrk="1" hangingPunct="1"/>
            <a:r>
              <a:rPr lang="es-ES" b="1" smtClean="0"/>
              <a:t>Monederos de Lana</a:t>
            </a:r>
          </a:p>
        </p:txBody>
      </p:sp>
      <p:sp>
        <p:nvSpPr>
          <p:cNvPr id="15362" name="2 Marcador de contenido"/>
          <p:cNvSpPr>
            <a:spLocks noGrp="1"/>
          </p:cNvSpPr>
          <p:nvPr>
            <p:ph idx="1"/>
          </p:nvPr>
        </p:nvSpPr>
        <p:spPr>
          <a:xfrm>
            <a:off x="457200" y="1844675"/>
            <a:ext cx="4043363" cy="4729163"/>
          </a:xfrm>
        </p:spPr>
        <p:txBody>
          <a:bodyPr/>
          <a:lstStyle/>
          <a:p>
            <a:pPr eaLnBrk="1" hangingPunct="1"/>
            <a:r>
              <a:rPr lang="es-ES" sz="3600" b="1" smtClean="0">
                <a:latin typeface="Arial Nova"/>
              </a:rPr>
              <a:t>Monederos </a:t>
            </a:r>
            <a:r>
              <a:rPr lang="es-ES" sz="3600" smtClean="0">
                <a:latin typeface="Arial Nova"/>
              </a:rPr>
              <a:t>de lana tejidos a mano</a:t>
            </a:r>
          </a:p>
          <a:p>
            <a:pPr eaLnBrk="1" hangingPunct="1"/>
            <a:r>
              <a:rPr lang="es-ES" sz="3600" b="1" smtClean="0">
                <a:latin typeface="Arial Nova"/>
              </a:rPr>
              <a:t>Precio (unidad</a:t>
            </a:r>
            <a:r>
              <a:rPr lang="es-ES" sz="3600" smtClean="0">
                <a:latin typeface="Arial Nova"/>
              </a:rPr>
              <a:t>): 2.75€ </a:t>
            </a:r>
          </a:p>
          <a:p>
            <a:pPr eaLnBrk="1" hangingPunct="1"/>
            <a:r>
              <a:rPr lang="es-ES" sz="3600" b="1" smtClean="0">
                <a:latin typeface="Arial Nova"/>
              </a:rPr>
              <a:t>Colores: </a:t>
            </a:r>
            <a:r>
              <a:rPr lang="es-ES" sz="3600" smtClean="0">
                <a:latin typeface="Arial Nova"/>
              </a:rPr>
              <a:t>Naranja y rosa</a:t>
            </a:r>
          </a:p>
        </p:txBody>
      </p:sp>
      <p:pic>
        <p:nvPicPr>
          <p:cNvPr id="2050" name="Picture 2" descr="F:\Monedero Lana Iniciativ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88840"/>
            <a:ext cx="3672408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>
          <a:xfrm>
            <a:off x="395288" y="692150"/>
            <a:ext cx="8382000" cy="1449388"/>
          </a:xfrm>
        </p:spPr>
        <p:txBody>
          <a:bodyPr/>
          <a:lstStyle/>
          <a:p>
            <a:pPr eaLnBrk="1" hangingPunct="1"/>
            <a:r>
              <a:rPr lang="es-ES" smtClean="0"/>
              <a:t>Dulces Caseros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381000" y="2244725"/>
            <a:ext cx="4041775" cy="457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s-ES" dirty="0" smtClean="0"/>
              <a:t>Pestiños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725"/>
            <a:ext cx="4041775" cy="457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s-ES" dirty="0" smtClean="0"/>
              <a:t>Perrunillas</a:t>
            </a:r>
            <a:endParaRPr lang="es-ES" dirty="0"/>
          </a:p>
        </p:txBody>
      </p:sp>
      <p:sp>
        <p:nvSpPr>
          <p:cNvPr id="16388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275"/>
            <a:ext cx="4041775" cy="2089150"/>
          </a:xfrm>
        </p:spPr>
        <p:txBody>
          <a:bodyPr/>
          <a:lstStyle/>
          <a:p>
            <a:pPr eaLnBrk="1" hangingPunct="1"/>
            <a:r>
              <a:rPr lang="es-ES" b="1" smtClean="0">
                <a:latin typeface="Arial Nova"/>
              </a:rPr>
              <a:t>1 kg de pestiños</a:t>
            </a:r>
            <a:endParaRPr lang="es-ES" smtClean="0">
              <a:latin typeface="Arial Nova"/>
            </a:endParaRPr>
          </a:p>
          <a:p>
            <a:pPr eaLnBrk="1" hangingPunct="1">
              <a:buFont typeface="Georgia" pitchFamily="18" charset="0"/>
              <a:buNone/>
            </a:pPr>
            <a:r>
              <a:rPr lang="es-ES" b="1" smtClean="0">
                <a:latin typeface="Arial Nova"/>
              </a:rPr>
              <a:t>10-12 unidades</a:t>
            </a:r>
            <a:r>
              <a:rPr lang="es-ES" smtClean="0">
                <a:latin typeface="Arial Nova"/>
              </a:rPr>
              <a:t>:6.50€</a:t>
            </a:r>
            <a:endParaRPr lang="es-ES" b="1" smtClean="0">
              <a:latin typeface="Arial Nova"/>
            </a:endParaRPr>
          </a:p>
        </p:txBody>
      </p:sp>
      <p:sp>
        <p:nvSpPr>
          <p:cNvPr id="16389" name="6 Marcador de contenido"/>
          <p:cNvSpPr>
            <a:spLocks noGrp="1"/>
          </p:cNvSpPr>
          <p:nvPr>
            <p:ph sz="quarter" idx="4"/>
          </p:nvPr>
        </p:nvSpPr>
        <p:spPr>
          <a:xfrm>
            <a:off x="4718050" y="2708275"/>
            <a:ext cx="4041775" cy="2089150"/>
          </a:xfrm>
        </p:spPr>
        <p:txBody>
          <a:bodyPr/>
          <a:lstStyle/>
          <a:p>
            <a:pPr eaLnBrk="1" hangingPunct="1"/>
            <a:r>
              <a:rPr lang="es-ES" b="1" smtClean="0">
                <a:latin typeface="Arial Nova"/>
              </a:rPr>
              <a:t>450g de perrunillas:</a:t>
            </a:r>
          </a:p>
          <a:p>
            <a:pPr eaLnBrk="1" hangingPunct="1">
              <a:buFont typeface="Georgia" pitchFamily="18" charset="0"/>
              <a:buNone/>
            </a:pPr>
            <a:r>
              <a:rPr lang="es-ES" b="1" smtClean="0">
                <a:latin typeface="Arial Nova"/>
              </a:rPr>
              <a:t>10-12 unidades:</a:t>
            </a:r>
            <a:r>
              <a:rPr lang="es-ES" smtClean="0">
                <a:latin typeface="Arial Nova"/>
              </a:rPr>
              <a:t> 3€</a:t>
            </a:r>
          </a:p>
          <a:p>
            <a:pPr eaLnBrk="1" hangingPunct="1"/>
            <a:endParaRPr lang="es-ES" smtClean="0">
              <a:latin typeface="Arial Nova"/>
            </a:endParaRPr>
          </a:p>
        </p:txBody>
      </p:sp>
      <p:pic>
        <p:nvPicPr>
          <p:cNvPr id="3074" name="Picture 2" descr="F:\Perrunillas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5076056" y="3501008"/>
            <a:ext cx="3168352" cy="3024336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5" name="Picture 3" descr="F:\Pestiñ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01008"/>
            <a:ext cx="3240360" cy="280831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1081088"/>
          </a:xfrm>
        </p:spPr>
        <p:txBody>
          <a:bodyPr/>
          <a:lstStyle/>
          <a:p>
            <a:pPr eaLnBrk="1" hangingPunct="1"/>
            <a:r>
              <a:rPr lang="es-ES" smtClean="0"/>
              <a:t>Anillos de alambre</a:t>
            </a:r>
          </a:p>
        </p:txBody>
      </p:sp>
      <p:sp>
        <p:nvSpPr>
          <p:cNvPr id="17410" name="2 Marcador de contenido"/>
          <p:cNvSpPr>
            <a:spLocks noGrp="1"/>
          </p:cNvSpPr>
          <p:nvPr>
            <p:ph idx="1"/>
          </p:nvPr>
        </p:nvSpPr>
        <p:spPr>
          <a:xfrm>
            <a:off x="457200" y="1989138"/>
            <a:ext cx="4186238" cy="4584700"/>
          </a:xfrm>
        </p:spPr>
        <p:txBody>
          <a:bodyPr/>
          <a:lstStyle/>
          <a:p>
            <a:pPr eaLnBrk="1" hangingPunct="1"/>
            <a:r>
              <a:rPr lang="es-ES" sz="4000" smtClean="0">
                <a:latin typeface="Arial Nova"/>
                <a:cs typeface="Arial" charset="0"/>
              </a:rPr>
              <a:t>Anillos de colores hechos a mano</a:t>
            </a:r>
          </a:p>
          <a:p>
            <a:pPr eaLnBrk="1" hangingPunct="1"/>
            <a:endParaRPr lang="es-ES" sz="4000" b="1" smtClean="0">
              <a:latin typeface="Arial Nova"/>
              <a:cs typeface="Arial" charset="0"/>
            </a:endParaRPr>
          </a:p>
          <a:p>
            <a:pPr eaLnBrk="1" hangingPunct="1"/>
            <a:r>
              <a:rPr lang="es-ES" sz="4000" b="1" smtClean="0">
                <a:latin typeface="Arial Nova"/>
                <a:cs typeface="Arial" charset="0"/>
              </a:rPr>
              <a:t>Precio:</a:t>
            </a:r>
            <a:r>
              <a:rPr lang="es-ES" sz="4000" smtClean="0">
                <a:latin typeface="Arial Nova"/>
                <a:cs typeface="Arial" charset="0"/>
              </a:rPr>
              <a:t> 35cts por anillo</a:t>
            </a:r>
          </a:p>
        </p:txBody>
      </p:sp>
      <p:pic>
        <p:nvPicPr>
          <p:cNvPr id="1026" name="Picture 2" descr="H:\IMG_20180226_222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16832"/>
            <a:ext cx="3096344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Título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296988"/>
          </a:xfrm>
        </p:spPr>
        <p:txBody>
          <a:bodyPr/>
          <a:lstStyle/>
          <a:p>
            <a:pPr eaLnBrk="1" hangingPunct="1"/>
            <a:r>
              <a:rPr lang="es-ES" smtClean="0"/>
              <a:t>Ambientadores</a:t>
            </a:r>
          </a:p>
        </p:txBody>
      </p:sp>
      <p:sp>
        <p:nvSpPr>
          <p:cNvPr id="18434" name="2 Marcador de contenido"/>
          <p:cNvSpPr>
            <a:spLocks noGrp="1"/>
          </p:cNvSpPr>
          <p:nvPr>
            <p:ph idx="1"/>
          </p:nvPr>
        </p:nvSpPr>
        <p:spPr>
          <a:xfrm>
            <a:off x="457200" y="2133600"/>
            <a:ext cx="4114800" cy="4440238"/>
          </a:xfrm>
        </p:spPr>
        <p:txBody>
          <a:bodyPr/>
          <a:lstStyle/>
          <a:p>
            <a:pPr eaLnBrk="1" hangingPunct="1"/>
            <a:r>
              <a:rPr lang="es-ES" smtClean="0">
                <a:latin typeface="Arial Nova"/>
              </a:rPr>
              <a:t>Ambientadores con bolsitas de tela de diferentes colores</a:t>
            </a:r>
          </a:p>
          <a:p>
            <a:pPr eaLnBrk="1" hangingPunct="1"/>
            <a:r>
              <a:rPr lang="es-ES" b="1" smtClean="0">
                <a:latin typeface="Arial Nova"/>
              </a:rPr>
              <a:t>Precio</a:t>
            </a:r>
            <a:r>
              <a:rPr lang="es-ES" smtClean="0">
                <a:latin typeface="Arial Nova"/>
              </a:rPr>
              <a:t>: 1,25€ </a:t>
            </a:r>
          </a:p>
          <a:p>
            <a:pPr eaLnBrk="1" hangingPunct="1">
              <a:buFont typeface="Georgia" pitchFamily="18" charset="0"/>
              <a:buNone/>
            </a:pPr>
            <a:r>
              <a:rPr lang="es-ES" smtClean="0">
                <a:latin typeface="Arial Nova"/>
              </a:rPr>
              <a:t>  (5 unidades)</a:t>
            </a:r>
          </a:p>
        </p:txBody>
      </p:sp>
      <p:pic>
        <p:nvPicPr>
          <p:cNvPr id="2050" name="Picture 2" descr="F:\Miguel\WP_20180222_20_09_20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86519">
            <a:off x="4160880" y="730803"/>
            <a:ext cx="4527802" cy="41950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F:\Miguel\WP_20180222_20_09_42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077072"/>
            <a:ext cx="2759061" cy="23831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  <a:softEdge rad="63500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008063"/>
          </a:xfrm>
        </p:spPr>
        <p:txBody>
          <a:bodyPr/>
          <a:lstStyle/>
          <a:p>
            <a:pPr eaLnBrk="1" hangingPunct="1"/>
            <a:r>
              <a:rPr lang="es-ES" smtClean="0"/>
              <a:t>Embutidos Extremeños</a:t>
            </a:r>
          </a:p>
        </p:txBody>
      </p:sp>
      <p:sp>
        <p:nvSpPr>
          <p:cNvPr id="19458" name="5 Marcador de contenido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3095625"/>
          </a:xfrm>
        </p:spPr>
        <p:txBody>
          <a:bodyPr/>
          <a:lstStyle/>
          <a:p>
            <a:pPr eaLnBrk="1" hangingPunct="1"/>
            <a:r>
              <a:rPr lang="es-ES" smtClean="0">
                <a:latin typeface="Arial Nova"/>
              </a:rPr>
              <a:t>Salchichón</a:t>
            </a:r>
          </a:p>
          <a:p>
            <a:pPr eaLnBrk="1" hangingPunct="1"/>
            <a:r>
              <a:rPr lang="es-ES" b="1" smtClean="0">
                <a:latin typeface="Arial Nova"/>
              </a:rPr>
              <a:t>Precio:2.25€ (Unidad)</a:t>
            </a:r>
          </a:p>
        </p:txBody>
      </p:sp>
      <p:sp>
        <p:nvSpPr>
          <p:cNvPr id="19459" name="6 Marcador de contenido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3095625"/>
          </a:xfrm>
        </p:spPr>
        <p:txBody>
          <a:bodyPr/>
          <a:lstStyle/>
          <a:p>
            <a:pPr eaLnBrk="1" hangingPunct="1"/>
            <a:r>
              <a:rPr lang="es-ES" smtClean="0">
                <a:latin typeface="Arial Nova"/>
              </a:rPr>
              <a:t>Chorizo</a:t>
            </a:r>
          </a:p>
          <a:p>
            <a:pPr eaLnBrk="1" hangingPunct="1"/>
            <a:r>
              <a:rPr lang="es-ES" b="1" smtClean="0">
                <a:latin typeface="Arial Nova"/>
              </a:rPr>
              <a:t>Precio:5€ (Unidad)</a:t>
            </a:r>
          </a:p>
        </p:txBody>
      </p:sp>
      <p:pic>
        <p:nvPicPr>
          <p:cNvPr id="1026" name="Picture 2" descr="H:\IMG-20180130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860032" y="2420888"/>
            <a:ext cx="2592288" cy="3168352"/>
          </a:xfrm>
          <a:prstGeom prst="ellipse">
            <a:avLst/>
          </a:prstGeom>
          <a:ln w="63500" cap="rnd">
            <a:noFill/>
          </a:ln>
          <a:effectLst>
            <a:glow rad="101600">
              <a:schemeClr val="tx1">
                <a:alpha val="6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H:\IMG-20180130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0928"/>
            <a:ext cx="3096344" cy="2636912"/>
          </a:xfrm>
          <a:prstGeom prst="ellipse">
            <a:avLst/>
          </a:prstGeom>
          <a:ln w="63500" cap="rnd">
            <a:noFill/>
          </a:ln>
          <a:effectLst>
            <a:glow rad="101600">
              <a:schemeClr val="tx1">
                <a:alpha val="6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4 Título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935038"/>
          </a:xfrm>
        </p:spPr>
        <p:txBody>
          <a:bodyPr/>
          <a:lstStyle/>
          <a:p>
            <a:pPr eaLnBrk="1" hangingPunct="1"/>
            <a:r>
              <a:rPr lang="es-ES" smtClean="0"/>
              <a:t>Diademas hechas a mano</a:t>
            </a:r>
          </a:p>
        </p:txBody>
      </p:sp>
      <p:sp>
        <p:nvSpPr>
          <p:cNvPr id="20482" name="5 Marcador de contenido"/>
          <p:cNvSpPr>
            <a:spLocks noGrp="1"/>
          </p:cNvSpPr>
          <p:nvPr>
            <p:ph idx="1"/>
          </p:nvPr>
        </p:nvSpPr>
        <p:spPr>
          <a:xfrm>
            <a:off x="468313" y="1412875"/>
            <a:ext cx="4032250" cy="5189538"/>
          </a:xfrm>
        </p:spPr>
        <p:txBody>
          <a:bodyPr/>
          <a:lstStyle/>
          <a:p>
            <a:pPr eaLnBrk="1" hangingPunct="1"/>
            <a:r>
              <a:rPr lang="es-ES" smtClean="0">
                <a:latin typeface="Arial Nova"/>
              </a:rPr>
              <a:t>Diademas echas a mano de diferentes colores</a:t>
            </a:r>
          </a:p>
          <a:p>
            <a:pPr eaLnBrk="1" hangingPunct="1"/>
            <a:r>
              <a:rPr lang="es-ES" sz="2400" b="1" smtClean="0">
                <a:latin typeface="Arial Nova"/>
              </a:rPr>
              <a:t>Precio: </a:t>
            </a:r>
            <a:r>
              <a:rPr lang="es-ES" sz="2400" smtClean="0">
                <a:latin typeface="Arial Nova"/>
              </a:rPr>
              <a:t>1,25€ (unidad)</a:t>
            </a:r>
          </a:p>
        </p:txBody>
      </p:sp>
      <p:pic>
        <p:nvPicPr>
          <p:cNvPr id="1026" name="Picture 2" descr="F:\Miguel\WP_20180222_20_11_06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1625">
            <a:off x="5160186" y="2012602"/>
            <a:ext cx="3240360" cy="2406331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glow rad="101600">
              <a:srgbClr val="00B050">
                <a:alpha val="6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F:\Miguel\WP_20180222_20_10_45_Pr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3717032"/>
            <a:ext cx="5358661" cy="2866096"/>
          </a:xfrm>
          <a:prstGeom prst="snip2DiagRect">
            <a:avLst/>
          </a:prstGeom>
          <a:noFill/>
          <a:ln w="88900" cap="sq">
            <a:noFill/>
            <a:miter lim="800000"/>
          </a:ln>
          <a:effectLst>
            <a:glow rad="101600">
              <a:schemeClr val="accent2">
                <a:lumMod val="75000"/>
                <a:alpha val="6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Título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92163"/>
          </a:xfrm>
        </p:spPr>
        <p:txBody>
          <a:bodyPr/>
          <a:lstStyle/>
          <a:p>
            <a:pPr eaLnBrk="1" hangingPunct="1"/>
            <a:r>
              <a:rPr lang="es-ES" smtClean="0"/>
              <a:t>Pulseras de Cuero</a:t>
            </a:r>
          </a:p>
        </p:txBody>
      </p:sp>
      <p:sp>
        <p:nvSpPr>
          <p:cNvPr id="22530" name="2 Marcador de contenido"/>
          <p:cNvSpPr>
            <a:spLocks noGrp="1"/>
          </p:cNvSpPr>
          <p:nvPr>
            <p:ph idx="1"/>
          </p:nvPr>
        </p:nvSpPr>
        <p:spPr>
          <a:xfrm>
            <a:off x="457200" y="1628775"/>
            <a:ext cx="4114800" cy="4608513"/>
          </a:xfrm>
        </p:spPr>
        <p:txBody>
          <a:bodyPr/>
          <a:lstStyle/>
          <a:p>
            <a:pPr eaLnBrk="1" hangingPunct="1"/>
            <a:r>
              <a:rPr lang="es-ES" sz="3600" smtClean="0">
                <a:latin typeface="Arial Nova"/>
                <a:cs typeface="Arial" charset="0"/>
              </a:rPr>
              <a:t>Pulseras de cuero hechas a mano</a:t>
            </a:r>
          </a:p>
          <a:p>
            <a:pPr eaLnBrk="1" hangingPunct="1"/>
            <a:r>
              <a:rPr lang="es-ES" sz="3600" b="1" smtClean="0">
                <a:latin typeface="Arial Nova"/>
                <a:cs typeface="Arial" charset="0"/>
              </a:rPr>
              <a:t>Precio: </a:t>
            </a:r>
            <a:r>
              <a:rPr lang="es-ES" sz="3600" smtClean="0">
                <a:latin typeface="Arial Nova"/>
                <a:cs typeface="Arial" charset="0"/>
              </a:rPr>
              <a:t>7.50€</a:t>
            </a:r>
          </a:p>
        </p:txBody>
      </p:sp>
      <p:pic>
        <p:nvPicPr>
          <p:cNvPr id="1026" name="Picture 2" descr="H:\IMG_20180226_1614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1700808"/>
            <a:ext cx="4340483" cy="4608512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539750" y="981075"/>
            <a:ext cx="8229600" cy="1066800"/>
          </a:xfrm>
        </p:spPr>
        <p:txBody>
          <a:bodyPr/>
          <a:lstStyle/>
          <a:p>
            <a:pPr eaLnBrk="1" hangingPunct="1"/>
            <a:r>
              <a:rPr lang="es-ES" smtClean="0"/>
              <a:t>Cachuela Extremeña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457200" y="2249488"/>
            <a:ext cx="4114800" cy="4324350"/>
          </a:xfrm>
        </p:spPr>
        <p:txBody>
          <a:bodyPr/>
          <a:lstStyle/>
          <a:p>
            <a:pPr eaLnBrk="1" hangingPunct="1"/>
            <a:r>
              <a:rPr lang="es-ES" smtClean="0">
                <a:latin typeface="Arial" charset="0"/>
                <a:cs typeface="Arial" charset="0"/>
              </a:rPr>
              <a:t>Cachuela de cerdo extremeña 2,50€ la unidad.</a:t>
            </a:r>
          </a:p>
          <a:p>
            <a:pPr eaLnBrk="1" hangingPunct="1"/>
            <a:r>
              <a:rPr lang="es-ES" smtClean="0">
                <a:latin typeface="Arial" charset="0"/>
                <a:cs typeface="Arial" charset="0"/>
              </a:rPr>
              <a:t>250 g.</a:t>
            </a:r>
          </a:p>
          <a:p>
            <a:pPr eaLnBrk="1" hangingPunct="1"/>
            <a:endParaRPr lang="es-ES" smtClean="0">
              <a:latin typeface="Arial" charset="0"/>
              <a:cs typeface="Arial" charset="0"/>
            </a:endParaRPr>
          </a:p>
        </p:txBody>
      </p:sp>
      <p:pic>
        <p:nvPicPr>
          <p:cNvPr id="23555" name="Picture 5" descr="kgIykNQqctSDV-YX1jj3Sh0JHbU-fvrGsoRngSM6RPibcrplTgjSYeHBUufcWtHKC-VNyn9he2aXdfUV59689BQ4QcQdDgA16c2aC3Ey1Hyxm7Z0w9GLfSoUJs_V2SJ37dUkPjJmU8elgRUCy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205038"/>
            <a:ext cx="35242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145</Words>
  <Application>Microsoft Office PowerPoint</Application>
  <PresentationFormat>Presentación en pantalla (4:3)</PresentationFormat>
  <Paragraphs>45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Plantilla de diseño</vt:lpstr>
      </vt:variant>
      <vt:variant>
        <vt:i4>4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Trebuchet MS</vt:lpstr>
      <vt:lpstr>Georgia</vt:lpstr>
      <vt:lpstr>Wingdings 2</vt:lpstr>
      <vt:lpstr>Calibri</vt:lpstr>
      <vt:lpstr>Arial Nova</vt:lpstr>
      <vt:lpstr>Urbano</vt:lpstr>
      <vt:lpstr>Urbano</vt:lpstr>
      <vt:lpstr>Urbano</vt:lpstr>
      <vt:lpstr>Urbano</vt:lpstr>
      <vt:lpstr>Catálogo CSMI</vt:lpstr>
      <vt:lpstr>Monederos de Lana</vt:lpstr>
      <vt:lpstr>Dulces Caseros</vt:lpstr>
      <vt:lpstr>Anillos de alambre</vt:lpstr>
      <vt:lpstr>Ambientadores</vt:lpstr>
      <vt:lpstr>Embutidos Extremeños</vt:lpstr>
      <vt:lpstr>Diademas hechas a mano</vt:lpstr>
      <vt:lpstr>Pulseras de Cuero</vt:lpstr>
      <vt:lpstr>Cachuela Extremeña</vt:lpstr>
      <vt:lpstr>Iberito</vt:lpstr>
      <vt:lpstr>IBERITOS</vt:lpstr>
      <vt:lpstr>PATÉS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CSMI</dc:title>
  <dc:creator>Usuario</dc:creator>
  <cp:lastModifiedBy>DAVID</cp:lastModifiedBy>
  <cp:revision>44</cp:revision>
  <dcterms:created xsi:type="dcterms:W3CDTF">2018-02-16T10:52:32Z</dcterms:created>
  <dcterms:modified xsi:type="dcterms:W3CDTF">2018-04-29T08:52:51Z</dcterms:modified>
</cp:coreProperties>
</file>