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10"/>
  </p:notesMasterIdLst>
  <p:handoutMasterIdLst>
    <p:handoutMasterId r:id="rId11"/>
  </p:handoutMasterIdLst>
  <p:sldIdLst>
    <p:sldId id="263" r:id="rId2"/>
    <p:sldId id="258" r:id="rId3"/>
    <p:sldId id="259" r:id="rId4"/>
    <p:sldId id="260" r:id="rId5"/>
    <p:sldId id="265" r:id="rId6"/>
    <p:sldId id="261" r:id="rId7"/>
    <p:sldId id="264" r:id="rId8"/>
    <p:sldId id="262" r:id="rId9"/>
  </p:sldIdLst>
  <p:sldSz cx="12188825" cy="6858000"/>
  <p:notesSz cx="6858000" cy="9144000"/>
  <p:defaultTextStyle>
    <a:defPPr rtl="0">
      <a:defRPr lang="es-E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1" autoAdjust="0"/>
    <p:restoredTop sz="96182" autoAdjust="0"/>
  </p:normalViewPr>
  <p:slideViewPr>
    <p:cSldViewPr showGuides="1">
      <p:cViewPr varScale="1">
        <p:scale>
          <a:sx n="98" d="100"/>
          <a:sy n="98" d="100"/>
        </p:scale>
        <p:origin x="114" y="85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2" d="100"/>
          <a:sy n="72" d="100"/>
        </p:scale>
        <p:origin x="325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4581445-4071-4DA6-807C-9B9D9EE2AFE0}" type="datetime1">
              <a:rPr lang="es-ES" smtClean="0">
                <a:solidFill>
                  <a:schemeClr val="tx2"/>
                </a:solidFill>
              </a:rPr>
              <a:t>10/04/2018</a:t>
            </a:fld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es-ES">
                <a:solidFill>
                  <a:schemeClr val="tx2"/>
                </a:solidFill>
              </a:rPr>
              <a:t>‹Nº›</a:t>
            </a:fld>
            <a:endParaRPr lang="es-E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672B92B9-0BD8-4AB2-AA33-BC48A23B8A04}" type="datetime1">
              <a:rPr lang="es-ES" noProof="0" smtClean="0"/>
              <a:t>10/04/2018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es-ES" noProof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es-ES" smtClean="0"/>
              <a:pPr rtl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2906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ángulo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12" name="Grupo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Imagen 8" descr="Libros apilado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ángulo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702738-2322-469A-B933-AE0528DCDF1B}" type="datetime1">
              <a:rPr lang="es-ES" noProof="0" smtClean="0"/>
              <a:t>10/04/2018</a:t>
            </a:fld>
            <a:endParaRPr lang="es-ES" noProof="0" dirty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11" name="Marcador de posición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FF88A1-5E51-4CC2-8EE5-868FD055FEFE}" type="datetime1">
              <a:rPr lang="es-ES" noProof="0" smtClean="0"/>
              <a:t>10/04/2018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3A0803-D2E9-4E0C-BEA2-45E85428BC63}" type="datetime1">
              <a:rPr lang="es-ES" noProof="0" smtClean="0"/>
              <a:t>10/04/2018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E59B34-6A7F-44E9-B09D-AB0102A7D0C8}" type="datetime1">
              <a:rPr lang="es-ES" noProof="0" smtClean="0"/>
              <a:t>10/04/2018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cabezado de secció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ángulo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s-ES" noProof="0" dirty="0"/>
            </a:p>
          </p:txBody>
        </p:sp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ángulo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b="0" noProof="0" dirty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Imagen 4" descr="Libros apilado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933840-35B2-40B4-858E-99081AF3E99C}" type="datetime1">
              <a:rPr lang="es-ES" noProof="0" smtClean="0"/>
              <a:t>10/04/2018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  <a:p>
            <a:pPr lvl="8" rtl="0"/>
            <a:endParaRPr lang="es-ES" noProof="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67B639-8212-42BD-8C4D-B9F216AE9493}" type="datetime1">
              <a:rPr lang="es-ES" noProof="0" smtClean="0"/>
              <a:t>10/04/2018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3D8850-0FEB-4D45-A71C-77139FFD196F}" type="datetime1">
              <a:rPr lang="es-ES" noProof="0" smtClean="0"/>
              <a:t>10/04/2018</a:t>
            </a:fld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71D217-6800-4023-BB72-23C2D8C44CAB}" type="datetime1">
              <a:rPr lang="es-ES" noProof="0" smtClean="0"/>
              <a:t>10/04/2018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A3839D-3825-4B11-9F35-9863CC1E705D}" type="datetime1">
              <a:rPr lang="es-ES" noProof="0" smtClean="0"/>
              <a:t>10/04/2018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9E77C8-ECB9-43A2-B866-9F93B70412AD}" type="datetime1">
              <a:rPr lang="es-ES" noProof="0" smtClean="0"/>
              <a:t>10/04/2018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4EE502-D2E0-483E-B7B5-55E2E3202334}" type="datetime1">
              <a:rPr lang="es-ES" noProof="0" smtClean="0"/>
              <a:t>10/04/2018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ángulo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es-ES" noProof="0" dirty="0" smtClean="0"/>
              <a:t>Haga clic para modificar los estilos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99A194EE-8823-4C71-9F2B-FC48C0496596}" type="datetime1">
              <a:rPr lang="es-ES" noProof="0" smtClean="0"/>
              <a:t>10/04/2018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abdaskaflorida@Gmail.com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3297" t="14652" r="3297" b="15018"/>
          <a:stretch/>
        </p:blipFill>
        <p:spPr>
          <a:xfrm>
            <a:off x="-26268" y="-27384"/>
            <a:ext cx="12241360" cy="691276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6208" y="1016732"/>
            <a:ext cx="7096407" cy="48245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5565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1844" y="116632"/>
            <a:ext cx="10157354" cy="852512"/>
          </a:xfrm>
        </p:spPr>
        <p:txBody>
          <a:bodyPr/>
          <a:lstStyle/>
          <a:p>
            <a:r>
              <a:rPr lang="es-ES" dirty="0" smtClean="0"/>
              <a:t>Horchata “HISC”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08" y="1290705"/>
            <a:ext cx="3528392" cy="52925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82444" y="2420888"/>
            <a:ext cx="4977104" cy="2519288"/>
          </a:xfrm>
        </p:spPr>
        <p:txBody>
          <a:bodyPr/>
          <a:lstStyle/>
          <a:p>
            <a:r>
              <a:rPr lang="es-ES" dirty="0" smtClean="0"/>
              <a:t>Precio: 4.99€/1 l</a:t>
            </a:r>
          </a:p>
          <a:p>
            <a:pPr marL="0" indent="0">
              <a:buNone/>
            </a:pPr>
            <a:r>
              <a:rPr lang="es-ES" dirty="0" smtClean="0"/>
              <a:t>Con cada botella, puedes hacer 5 litros </a:t>
            </a:r>
            <a:r>
              <a:rPr lang="es-ES" dirty="0"/>
              <a:t>de horchata. 100% Vegetal. Rica en vitaminas (B1, C y E</a:t>
            </a:r>
            <a:r>
              <a:rPr lang="es-ES" dirty="0" smtClean="0"/>
              <a:t>).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852" y="77995"/>
            <a:ext cx="1694021" cy="115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6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7189" y="-343793"/>
            <a:ext cx="10157354" cy="1397000"/>
          </a:xfrm>
        </p:spPr>
        <p:txBody>
          <a:bodyPr/>
          <a:lstStyle/>
          <a:p>
            <a:r>
              <a:rPr lang="es-ES" dirty="0" smtClean="0"/>
              <a:t>Chocolate “Comes”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5821" y="1340768"/>
            <a:ext cx="3744416" cy="24947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9631" y="4005064"/>
            <a:ext cx="3782785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Marcador de contenido 3"/>
          <p:cNvSpPr txBox="1">
            <a:spLocks/>
          </p:cNvSpPr>
          <p:nvPr/>
        </p:nvSpPr>
        <p:spPr>
          <a:xfrm>
            <a:off x="5814764" y="4005064"/>
            <a:ext cx="5320208" cy="2404779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7078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568575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60675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151188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Precio: 2,50€/tableta</a:t>
            </a:r>
          </a:p>
          <a:p>
            <a:pPr marL="0" indent="0">
              <a:buNone/>
            </a:pPr>
            <a:r>
              <a:rPr lang="es-ES" dirty="0" smtClean="0"/>
              <a:t> </a:t>
            </a:r>
            <a:r>
              <a:rPr lang="es-ES" dirty="0"/>
              <a:t>Tableta de Chocolate puro, sabor intenso, textura suave</a:t>
            </a:r>
            <a:r>
              <a:rPr lang="es-ES" dirty="0" smtClean="0"/>
              <a:t>.</a:t>
            </a:r>
            <a:r>
              <a:rPr lang="es-ES" dirty="0"/>
              <a:t> Contiene Lecitina de Soja, puede contener trazas de: Cacahuete, frutos secos y Leche.</a:t>
            </a:r>
          </a:p>
        </p:txBody>
      </p:sp>
      <p:sp>
        <p:nvSpPr>
          <p:cNvPr id="8" name="Marcador de contenido 3"/>
          <p:cNvSpPr txBox="1">
            <a:spLocks/>
          </p:cNvSpPr>
          <p:nvPr/>
        </p:nvSpPr>
        <p:spPr>
          <a:xfrm>
            <a:off x="5814764" y="1600285"/>
            <a:ext cx="4977104" cy="2404779"/>
          </a:xfrm>
          <a:prstGeom prst="rect">
            <a:avLst/>
          </a:prstGeom>
        </p:spPr>
        <p:txBody>
          <a:bodyPr vert="horz" lIns="121899" tIns="60949" rIns="121899" bIns="60949" rtlCol="0">
            <a:normAutofit lnSpcReduction="10000"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7078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568575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60675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151188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Precio: 2,50 €/tableta</a:t>
            </a:r>
          </a:p>
          <a:p>
            <a:pPr marL="0" indent="0">
              <a:buNone/>
            </a:pPr>
            <a:r>
              <a:rPr lang="es-ES" dirty="0" smtClean="0"/>
              <a:t> Chocolate </a:t>
            </a:r>
            <a:r>
              <a:rPr lang="es-ES" dirty="0"/>
              <a:t>con leche, sabor suave, textura cremosa</a:t>
            </a:r>
            <a:r>
              <a:rPr lang="es-ES" dirty="0" smtClean="0"/>
              <a:t>.</a:t>
            </a:r>
            <a:r>
              <a:rPr lang="es-ES" dirty="0"/>
              <a:t> Contiene Lecitina de Soja y Leche, puede contener trazas de: Cacahuete y frutos secos.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4852" y="77995"/>
            <a:ext cx="1694021" cy="115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7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828" y="-107051"/>
            <a:ext cx="10157354" cy="1397000"/>
          </a:xfrm>
        </p:spPr>
        <p:txBody>
          <a:bodyPr/>
          <a:lstStyle/>
          <a:p>
            <a:r>
              <a:rPr lang="es-ES" dirty="0" smtClean="0"/>
              <a:t>Arroz bomba “Campana”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40573" r="1"/>
          <a:stretch/>
        </p:blipFill>
        <p:spPr>
          <a:xfrm>
            <a:off x="1917948" y="1708679"/>
            <a:ext cx="2425749" cy="458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437788" y="1701800"/>
            <a:ext cx="4977104" cy="4470400"/>
          </a:xfrm>
        </p:spPr>
        <p:txBody>
          <a:bodyPr>
            <a:noAutofit/>
          </a:bodyPr>
          <a:lstStyle/>
          <a:p>
            <a:r>
              <a:rPr lang="es-ES" dirty="0" smtClean="0"/>
              <a:t>Precio: 2.79€/1kg.</a:t>
            </a:r>
          </a:p>
          <a:p>
            <a:pPr marL="0" indent="0">
              <a:buNone/>
            </a:pPr>
            <a:r>
              <a:rPr lang="es-ES" dirty="0" smtClean="0"/>
              <a:t>1 KILO de Arroz. Al </a:t>
            </a:r>
            <a:r>
              <a:rPr lang="es-ES" dirty="0"/>
              <a:t>cocer aumenta hasta tres veces su tamaño quedando sus granos enteros y sueltos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dirty="0"/>
              <a:t>Se cultiva a orillas de La Albufera de Valencia. Arroz de grano corto o redondo </a:t>
            </a:r>
            <a:r>
              <a:rPr lang="es-ES" dirty="0" smtClean="0"/>
              <a:t>de una longitud </a:t>
            </a:r>
            <a:r>
              <a:rPr lang="es-ES" dirty="0"/>
              <a:t>media igual o inferior a 5,2 milímetros,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0151" y="20399"/>
            <a:ext cx="1863423" cy="126712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0151" y="20399"/>
            <a:ext cx="1863423" cy="126712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0151" y="20399"/>
            <a:ext cx="1863423" cy="126712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0151" y="20399"/>
            <a:ext cx="1863423" cy="126712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0151" y="20399"/>
            <a:ext cx="1863423" cy="126712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0151" y="20399"/>
            <a:ext cx="1863423" cy="126712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0151" y="20399"/>
            <a:ext cx="1863423" cy="126712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0151" y="20399"/>
            <a:ext cx="1863423" cy="126712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0151" y="20399"/>
            <a:ext cx="1863423" cy="126712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0151" y="20399"/>
            <a:ext cx="1863423" cy="126712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0151" y="20399"/>
            <a:ext cx="1863423" cy="126712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0151" y="20399"/>
            <a:ext cx="1863423" cy="126712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0151" y="20399"/>
            <a:ext cx="1863423" cy="1267127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0151" y="20399"/>
            <a:ext cx="1863423" cy="1267127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0151" y="20399"/>
            <a:ext cx="1863423" cy="1267127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0151" y="20399"/>
            <a:ext cx="1863423" cy="1267127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0151" y="20399"/>
            <a:ext cx="1863423" cy="1267127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0151" y="20399"/>
            <a:ext cx="1863423" cy="1267127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0151" y="20399"/>
            <a:ext cx="1863423" cy="1267127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0151" y="20399"/>
            <a:ext cx="1863423" cy="1267127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852" y="77995"/>
            <a:ext cx="1694021" cy="115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4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Arroz Albufera “Campana”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52" y="1701800"/>
            <a:ext cx="4752528" cy="4752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Marcador de contenido 3"/>
          <p:cNvSpPr>
            <a:spLocks noGrp="1"/>
          </p:cNvSpPr>
          <p:nvPr>
            <p:ph sz="half" idx="2"/>
          </p:nvPr>
        </p:nvSpPr>
        <p:spPr>
          <a:xfrm>
            <a:off x="6297559" y="1842864"/>
            <a:ext cx="4977104" cy="4470400"/>
          </a:xfrm>
        </p:spPr>
        <p:txBody>
          <a:bodyPr>
            <a:noAutofit/>
          </a:bodyPr>
          <a:lstStyle/>
          <a:p>
            <a:r>
              <a:rPr lang="es-ES" dirty="0" smtClean="0"/>
              <a:t>Precio: 2.79€/</a:t>
            </a:r>
            <a:r>
              <a:rPr lang="es-ES" dirty="0" smtClean="0"/>
              <a:t>1kg.</a:t>
            </a:r>
          </a:p>
          <a:p>
            <a:r>
              <a:rPr lang="es-ES" dirty="0" smtClean="0"/>
              <a:t>1 </a:t>
            </a:r>
            <a:r>
              <a:rPr lang="es-ES" dirty="0" smtClean="0"/>
              <a:t>KILO de Arroz. </a:t>
            </a:r>
            <a:endParaRPr lang="es-ES" dirty="0"/>
          </a:p>
          <a:p>
            <a:r>
              <a:rPr lang="es-ES" dirty="0" smtClean="0"/>
              <a:t>El </a:t>
            </a:r>
            <a:r>
              <a:rPr lang="es-ES" dirty="0"/>
              <a:t>arroz ideal para saborear la excelente cocina </a:t>
            </a:r>
            <a:r>
              <a:rPr lang="es-ES" dirty="0" err="1"/>
              <a:t>mediterranea</a:t>
            </a:r>
            <a:r>
              <a:rPr lang="es-ES" dirty="0"/>
              <a:t> y en especial, La Paella. Arroz </a:t>
            </a:r>
            <a:r>
              <a:rPr lang="es-ES" dirty="0" smtClean="0"/>
              <a:t>auténtico creado en la Albufera.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09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5650" y="76200"/>
            <a:ext cx="10157354" cy="1397000"/>
          </a:xfrm>
        </p:spPr>
        <p:txBody>
          <a:bodyPr/>
          <a:lstStyle/>
          <a:p>
            <a:r>
              <a:rPr lang="es-ES" dirty="0" err="1" smtClean="0"/>
              <a:t>Fartons</a:t>
            </a:r>
            <a:r>
              <a:rPr lang="es-ES" dirty="0" smtClean="0"/>
              <a:t> “Polo”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7559" y="1887694"/>
            <a:ext cx="4977104" cy="4284506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0,75€/paquete</a:t>
            </a:r>
            <a:endParaRPr lang="es-ES" dirty="0"/>
          </a:p>
          <a:p>
            <a:r>
              <a:rPr lang="es-ES" dirty="0" smtClean="0"/>
              <a:t>14,04€/caja x 18 unidades</a:t>
            </a:r>
          </a:p>
          <a:p>
            <a:r>
              <a:rPr lang="es-ES" dirty="0">
                <a:latin typeface="+mj-lt"/>
              </a:rPr>
              <a:t>E</a:t>
            </a:r>
            <a:r>
              <a:rPr lang="es-ES" dirty="0" smtClean="0">
                <a:latin typeface="+mj-lt"/>
              </a:rPr>
              <a:t>s </a:t>
            </a:r>
            <a:r>
              <a:rPr lang="es-ES" dirty="0">
                <a:latin typeface="+mj-lt"/>
              </a:rPr>
              <a:t>un dulce típico del </a:t>
            </a:r>
            <a:r>
              <a:rPr lang="es-ES" dirty="0" smtClean="0">
                <a:latin typeface="+mj-lt"/>
              </a:rPr>
              <a:t>municipio</a:t>
            </a:r>
            <a:r>
              <a:rPr lang="es-ES" dirty="0">
                <a:latin typeface="+mj-lt"/>
              </a:rPr>
              <a:t> </a:t>
            </a:r>
            <a:r>
              <a:rPr lang="es-ES" dirty="0" smtClean="0">
                <a:latin typeface="+mj-lt"/>
              </a:rPr>
              <a:t>valenciano de</a:t>
            </a:r>
            <a:r>
              <a:rPr lang="es-ES" dirty="0">
                <a:latin typeface="+mj-lt"/>
              </a:rPr>
              <a:t> </a:t>
            </a:r>
            <a:r>
              <a:rPr lang="es-ES" dirty="0" err="1" smtClean="0">
                <a:latin typeface="+mj-lt"/>
              </a:rPr>
              <a:t>Alboraya</a:t>
            </a:r>
            <a:r>
              <a:rPr lang="es-ES" dirty="0" smtClean="0">
                <a:latin typeface="+mj-lt"/>
              </a:rPr>
              <a:t>. </a:t>
            </a:r>
          </a:p>
          <a:p>
            <a:r>
              <a:rPr lang="es-ES" dirty="0" smtClean="0">
                <a:latin typeface="+mj-lt"/>
              </a:rPr>
              <a:t>Es un </a:t>
            </a:r>
            <a:r>
              <a:rPr lang="es-ES" dirty="0">
                <a:latin typeface="+mj-lt"/>
              </a:rPr>
              <a:t>tipo de bollo alargado blando, dulce y absorbente que se moja en </a:t>
            </a:r>
            <a:r>
              <a:rPr lang="es-ES" dirty="0" smtClean="0">
                <a:latin typeface="+mj-lt"/>
              </a:rPr>
              <a:t>horchata,</a:t>
            </a:r>
            <a:r>
              <a:rPr lang="es-ES" baseline="30000" dirty="0" smtClean="0">
                <a:latin typeface="+mj-lt"/>
              </a:rPr>
              <a:t> </a:t>
            </a:r>
            <a:r>
              <a:rPr lang="es-ES" dirty="0" smtClean="0">
                <a:latin typeface="+mj-lt"/>
              </a:rPr>
              <a:t>una </a:t>
            </a:r>
            <a:r>
              <a:rPr lang="es-ES" dirty="0">
                <a:latin typeface="+mj-lt"/>
              </a:rPr>
              <a:t>bebida refrescante obtenida a partir de una planta denominada </a:t>
            </a:r>
            <a:r>
              <a:rPr lang="es-ES" dirty="0" smtClean="0">
                <a:latin typeface="+mj-lt"/>
              </a:rPr>
              <a:t>chufa.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4852" y="77995"/>
            <a:ext cx="1694021" cy="1151934"/>
          </a:xfrm>
          <a:prstGeom prst="rect">
            <a:avLst/>
          </a:prstGeom>
        </p:spPr>
      </p:pic>
      <p:pic>
        <p:nvPicPr>
          <p:cNvPr id="1026" name="Picture 2" descr="Resultado de imagen de fartons po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09" y="1887694"/>
            <a:ext cx="4284506" cy="42845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35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Longaniza de Pascua “Cervera”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69876" y="1838920"/>
            <a:ext cx="4470400" cy="447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Marcador de contenido 3"/>
          <p:cNvSpPr>
            <a:spLocks noGrp="1"/>
          </p:cNvSpPr>
          <p:nvPr>
            <p:ph sz="half" idx="2"/>
          </p:nvPr>
        </p:nvSpPr>
        <p:spPr>
          <a:xfrm>
            <a:off x="6297559" y="2528870"/>
            <a:ext cx="4977104" cy="4284506"/>
          </a:xfrm>
        </p:spPr>
        <p:txBody>
          <a:bodyPr>
            <a:normAutofit/>
          </a:bodyPr>
          <a:lstStyle/>
          <a:p>
            <a:r>
              <a:rPr lang="es-ES" dirty="0"/>
              <a:t>3.50</a:t>
            </a:r>
            <a:r>
              <a:rPr lang="es-ES" dirty="0" smtClean="0"/>
              <a:t>€/Kg</a:t>
            </a:r>
            <a:endParaRPr lang="es-ES" dirty="0"/>
          </a:p>
          <a:p>
            <a:r>
              <a:rPr lang="es-ES" dirty="0" smtClean="0"/>
              <a:t>4 Unidades (APROX. 270 gr.) </a:t>
            </a:r>
            <a:endParaRPr lang="es-ES" dirty="0" smtClean="0"/>
          </a:p>
          <a:p>
            <a:r>
              <a:rPr lang="es-ES" dirty="0" smtClean="0">
                <a:latin typeface="+mj-lt"/>
              </a:rPr>
              <a:t>Cuatro unidades de longanizas de pascua tradicional.</a:t>
            </a:r>
          </a:p>
        </p:txBody>
      </p:sp>
    </p:spTree>
    <p:extLst>
      <p:ext uri="{BB962C8B-B14F-4D97-AF65-F5344CB8AC3E}">
        <p14:creationId xmlns:p14="http://schemas.microsoft.com/office/powerpoint/2010/main" val="55923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765820" y="1700808"/>
            <a:ext cx="10593727" cy="4470400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Contacto:</a:t>
            </a:r>
          </a:p>
          <a:p>
            <a:pPr marL="0" indent="0">
              <a:buNone/>
            </a:pPr>
            <a:r>
              <a:rPr lang="es-ES" dirty="0" smtClean="0"/>
              <a:t>ABDASKA</a:t>
            </a:r>
          </a:p>
          <a:p>
            <a:pPr marL="0" indent="0">
              <a:buNone/>
            </a:pPr>
            <a:r>
              <a:rPr lang="es-ES" dirty="0" err="1" smtClean="0"/>
              <a:t>Av</a:t>
            </a:r>
            <a:r>
              <a:rPr lang="es-ES" dirty="0" smtClean="0"/>
              <a:t> </a:t>
            </a:r>
            <a:r>
              <a:rPr lang="es-ES" dirty="0"/>
              <a:t>diputación s/n </a:t>
            </a:r>
          </a:p>
          <a:p>
            <a:pPr marL="0" indent="0">
              <a:buNone/>
            </a:pPr>
            <a:r>
              <a:rPr lang="es-ES" dirty="0"/>
              <a:t>46470 </a:t>
            </a:r>
            <a:r>
              <a:rPr lang="es-ES" dirty="0" err="1"/>
              <a:t>catarroja</a:t>
            </a:r>
            <a:endParaRPr lang="es-ES" dirty="0"/>
          </a:p>
          <a:p>
            <a:pPr marL="0" indent="0">
              <a:buNone/>
            </a:pPr>
            <a:r>
              <a:rPr lang="es-ES" dirty="0">
                <a:hlinkClick r:id="rId2"/>
              </a:rPr>
              <a:t>abdaskaflor</a:t>
            </a:r>
            <a:r>
              <a:rPr lang="es-ES" dirty="0" smtClean="0">
                <a:hlinkClick r:id="rId2"/>
              </a:rPr>
              <a:t>ida@Gmail.com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46236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sentación de la inauguración de la clas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976607_TF03460507.potx" id="{978D668A-BDEA-4F1E-861A-D5C14E1146B1}" vid="{DFF3A27C-A7BB-42EB-81B2-D360AF170E9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inauguración de la clase</Template>
  <TotalTime>149</TotalTime>
  <Words>267</Words>
  <Application>Microsoft Office PowerPoint</Application>
  <PresentationFormat>Personalizado</PresentationFormat>
  <Paragraphs>33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Presentación de la inauguración de la clase</vt:lpstr>
      <vt:lpstr>Presentación de PowerPoint</vt:lpstr>
      <vt:lpstr>Horchata “HISC”</vt:lpstr>
      <vt:lpstr>Chocolate “Comes”</vt:lpstr>
      <vt:lpstr>Arroz bomba “Campana”</vt:lpstr>
      <vt:lpstr>Arroz Albufera “Campana”</vt:lpstr>
      <vt:lpstr>Fartons “Polo”</vt:lpstr>
      <vt:lpstr>Longaniza de Pascua “Cervera”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Inauguración</dc:title>
  <dc:creator>cursoa1</dc:creator>
  <cp:lastModifiedBy>cursoa1</cp:lastModifiedBy>
  <cp:revision>22</cp:revision>
  <dcterms:created xsi:type="dcterms:W3CDTF">2018-02-20T10:16:49Z</dcterms:created>
  <dcterms:modified xsi:type="dcterms:W3CDTF">2018-04-10T10:03:54Z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