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64"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Shape 140"/>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1" name="Shape 14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Shape 210"/>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11" name="Shape 21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Shape 218"/>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19" name="Shape 21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Shape 146"/>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7" name="Shape 14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Shape 153"/>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54" name="Shape 15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Shape 161"/>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62" name="Shape 16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Shape 169"/>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70" name="Shape 17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Shape 178"/>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79" name="Shape 17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Shape 186"/>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87" name="Shape 18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Shape 194"/>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95" name="Shape 19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Shape 202"/>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03" name="Shape 20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apositiva de título" showMasterSp="0" type="title">
  <p:cSld name="TITLE">
    <p:spTree>
      <p:nvGrpSpPr>
        <p:cNvPr id="22" name="Shape 22"/>
        <p:cNvGrpSpPr/>
        <p:nvPr/>
      </p:nvGrpSpPr>
      <p:grpSpPr>
        <a:xfrm>
          <a:off x="0" y="0"/>
          <a:ext cx="0" cy="0"/>
          <a:chOff x="0" y="0"/>
          <a:chExt cx="0" cy="0"/>
        </a:xfrm>
      </p:grpSpPr>
      <p:grpSp>
        <p:nvGrpSpPr>
          <p:cNvPr id="23" name="Shape 23"/>
          <p:cNvGrpSpPr/>
          <p:nvPr/>
        </p:nvGrpSpPr>
        <p:grpSpPr>
          <a:xfrm>
            <a:off x="0" y="-8467"/>
            <a:ext cx="12192000" cy="6866467"/>
            <a:chOff x="0" y="-8467"/>
            <a:chExt cx="12192000" cy="6866467"/>
          </a:xfrm>
        </p:grpSpPr>
        <p:cxnSp>
          <p:nvCxnSpPr>
            <p:cNvPr id="24" name="Shape 24"/>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25" name="Shape 25"/>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26" name="Shape 26"/>
            <p:cNvSpPr/>
            <p:nvPr/>
          </p:nvSpPr>
          <p:spPr>
            <a:xfrm>
              <a:off x="9181476" y="-8467"/>
              <a:ext cx="3007349" cy="6866467"/>
            </a:xfrm>
            <a:custGeom>
              <a:pathLst>
                <a:path extrusionOk="0" h="6866467" w="3007349">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27" name="Shape 27"/>
            <p:cNvSpPr/>
            <p:nvPr/>
          </p:nvSpPr>
          <p:spPr>
            <a:xfrm>
              <a:off x="9603442" y="-8467"/>
              <a:ext cx="2588558" cy="6866467"/>
            </a:xfrm>
            <a:custGeom>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28" name="Shape 28"/>
            <p:cNvSpPr/>
            <p:nvPr/>
          </p:nvSpPr>
          <p:spPr>
            <a:xfrm>
              <a:off x="8932333" y="3048000"/>
              <a:ext cx="3259667" cy="3810000"/>
            </a:xfrm>
            <a:prstGeom prst="triangle">
              <a:avLst>
                <a:gd fmla="val 100000" name="adj"/>
              </a:avLst>
            </a:prstGeom>
            <a:solidFill>
              <a:schemeClr val="accent2">
                <a:alpha val="71764"/>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 name="Shape 29"/>
            <p:cNvSpPr/>
            <p:nvPr/>
          </p:nvSpPr>
          <p:spPr>
            <a:xfrm>
              <a:off x="9334500" y="-8467"/>
              <a:ext cx="2854326" cy="6866467"/>
            </a:xfrm>
            <a:custGeom>
              <a:pathLst>
                <a:path extrusionOk="0" h="6866467" w="2858013">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30" name="Shape 30"/>
            <p:cNvSpPr/>
            <p:nvPr/>
          </p:nvSpPr>
          <p:spPr>
            <a:xfrm>
              <a:off x="10898730" y="-8467"/>
              <a:ext cx="1290094" cy="6866467"/>
            </a:xfrm>
            <a:custGeom>
              <a:pathLst>
                <a:path extrusionOk="0" h="6858000" w="1290094">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31" name="Shape 31"/>
            <p:cNvSpPr/>
            <p:nvPr/>
          </p:nvSpPr>
          <p:spPr>
            <a:xfrm>
              <a:off x="10938999" y="-8467"/>
              <a:ext cx="1249825" cy="6866467"/>
            </a:xfrm>
            <a:custGeom>
              <a:pathLst>
                <a:path extrusionOk="0" h="6858000" w="1249825">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32" name="Shape 32"/>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 name="Shape 33"/>
            <p:cNvSpPr/>
            <p:nvPr/>
          </p:nvSpPr>
          <p:spPr>
            <a:xfrm rot="10800000">
              <a:off x="0" y="0"/>
              <a:ext cx="842596" cy="5666154"/>
            </a:xfrm>
            <a:prstGeom prst="triangle">
              <a:avLst>
                <a:gd fmla="val 100000" name="adj"/>
              </a:avLst>
            </a:prstGeom>
            <a:solidFill>
              <a:schemeClr val="accent1">
                <a:alpha val="84705"/>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34" name="Shape 34"/>
          <p:cNvSpPr txBox="1"/>
          <p:nvPr>
            <p:ph type="ctrTitle"/>
          </p:nvPr>
        </p:nvSpPr>
        <p:spPr>
          <a:xfrm>
            <a:off x="1507067" y="2404534"/>
            <a:ext cx="7766936" cy="1646302"/>
          </a:xfrm>
          <a:prstGeom prst="rect">
            <a:avLst/>
          </a:prstGeom>
          <a:noFill/>
          <a:ln>
            <a:noFill/>
          </a:ln>
        </p:spPr>
        <p:txBody>
          <a:bodyPr anchorCtr="0" anchor="b" bIns="91425" lIns="91425" spcFirstLastPara="1" rIns="91425" wrap="square" tIns="91425"/>
          <a:lstStyle>
            <a:lvl1pPr lvl="0" marR="0" rtl="0" algn="r">
              <a:spcBef>
                <a:spcPts val="0"/>
              </a:spcBef>
              <a:spcAft>
                <a:spcPts val="0"/>
              </a:spcAft>
              <a:buClr>
                <a:schemeClr val="accent1"/>
              </a:buClr>
              <a:buSzPts val="5400"/>
              <a:buFont typeface="Trebuchet MS"/>
              <a:buNone/>
              <a:defRPr b="0" i="0" sz="5400" u="none" cap="none" strike="noStrike">
                <a:solidFill>
                  <a:schemeClr val="accen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35" name="Shape 35"/>
          <p:cNvSpPr txBox="1"/>
          <p:nvPr>
            <p:ph idx="1" type="subTitle"/>
          </p:nvPr>
        </p:nvSpPr>
        <p:spPr>
          <a:xfrm>
            <a:off x="1507067" y="4050833"/>
            <a:ext cx="7766936" cy="1096899"/>
          </a:xfrm>
          <a:prstGeom prst="rect">
            <a:avLst/>
          </a:prstGeom>
          <a:noFill/>
          <a:ln>
            <a:noFill/>
          </a:ln>
        </p:spPr>
        <p:txBody>
          <a:bodyPr anchorCtr="0" anchor="t" bIns="91425" lIns="91425" spcFirstLastPara="1" rIns="91425" wrap="square" tIns="91425"/>
          <a:lstStyle>
            <a:lvl1pPr lvl="0" marR="0" rtl="0" algn="r">
              <a:spcBef>
                <a:spcPts val="1000"/>
              </a:spcBef>
              <a:spcAft>
                <a:spcPts val="0"/>
              </a:spcAft>
              <a:buClr>
                <a:schemeClr val="accent1"/>
              </a:buClr>
              <a:buSzPts val="1440"/>
              <a:buFont typeface="Noto Sans Symbols"/>
              <a:buNone/>
              <a:defRPr b="0" i="0" sz="1800" u="none" cap="none" strike="noStrike">
                <a:solidFill>
                  <a:srgbClr val="7F7F7F"/>
                </a:solidFill>
                <a:latin typeface="Trebuchet MS"/>
                <a:ea typeface="Trebuchet MS"/>
                <a:cs typeface="Trebuchet MS"/>
                <a:sym typeface="Trebuchet MS"/>
              </a:defRPr>
            </a:lvl1pPr>
            <a:lvl2pPr lvl="1" marR="0" rtl="0" algn="ctr">
              <a:spcBef>
                <a:spcPts val="1000"/>
              </a:spcBef>
              <a:spcAft>
                <a:spcPts val="0"/>
              </a:spcAft>
              <a:buClr>
                <a:schemeClr val="accent1"/>
              </a:buClr>
              <a:buSzPts val="1280"/>
              <a:buFont typeface="Noto Sans Symbols"/>
              <a:buNone/>
              <a:defRPr b="0" i="0" sz="1600" u="none" cap="none" strike="noStrike">
                <a:solidFill>
                  <a:srgbClr val="888888"/>
                </a:solidFill>
                <a:latin typeface="Trebuchet MS"/>
                <a:ea typeface="Trebuchet MS"/>
                <a:cs typeface="Trebuchet MS"/>
                <a:sym typeface="Trebuchet MS"/>
              </a:defRPr>
            </a:lvl2pPr>
            <a:lvl3pPr lvl="2" marR="0" rtl="0" algn="ctr">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3pPr>
            <a:lvl4pPr lvl="3" marR="0" rtl="0" algn="ctr">
              <a:spcBef>
                <a:spcPts val="1000"/>
              </a:spcBef>
              <a:spcAft>
                <a:spcPts val="0"/>
              </a:spcAft>
              <a:buClr>
                <a:schemeClr val="accent1"/>
              </a:buClr>
              <a:buSzPts val="960"/>
              <a:buFont typeface="Noto Sans Symbols"/>
              <a:buNone/>
              <a:defRPr b="0" i="0" sz="1200" u="none" cap="none" strike="noStrike">
                <a:solidFill>
                  <a:srgbClr val="888888"/>
                </a:solidFill>
                <a:latin typeface="Trebuchet MS"/>
                <a:ea typeface="Trebuchet MS"/>
                <a:cs typeface="Trebuchet MS"/>
                <a:sym typeface="Trebuchet MS"/>
              </a:defRPr>
            </a:lvl4pPr>
            <a:lvl5pPr lvl="4" marR="0" rtl="0" algn="ctr">
              <a:spcBef>
                <a:spcPts val="1000"/>
              </a:spcBef>
              <a:spcAft>
                <a:spcPts val="0"/>
              </a:spcAft>
              <a:buClr>
                <a:schemeClr val="accent1"/>
              </a:buClr>
              <a:buSzPts val="960"/>
              <a:buFont typeface="Noto Sans Symbols"/>
              <a:buNone/>
              <a:defRPr b="0" i="0" sz="1200" u="none" cap="none" strike="noStrike">
                <a:solidFill>
                  <a:srgbClr val="888888"/>
                </a:solidFill>
                <a:latin typeface="Trebuchet MS"/>
                <a:ea typeface="Trebuchet MS"/>
                <a:cs typeface="Trebuchet MS"/>
                <a:sym typeface="Trebuchet MS"/>
              </a:defRPr>
            </a:lvl5pPr>
            <a:lvl6pPr lvl="5" marR="0" rtl="0" algn="ctr">
              <a:spcBef>
                <a:spcPts val="1000"/>
              </a:spcBef>
              <a:spcAft>
                <a:spcPts val="0"/>
              </a:spcAft>
              <a:buClr>
                <a:schemeClr val="accent1"/>
              </a:buClr>
              <a:buSzPts val="960"/>
              <a:buFont typeface="Noto Sans Symbols"/>
              <a:buNone/>
              <a:defRPr b="0" i="0" sz="1200" u="none" cap="none" strike="noStrike">
                <a:solidFill>
                  <a:srgbClr val="888888"/>
                </a:solidFill>
                <a:latin typeface="Trebuchet MS"/>
                <a:ea typeface="Trebuchet MS"/>
                <a:cs typeface="Trebuchet MS"/>
                <a:sym typeface="Trebuchet MS"/>
              </a:defRPr>
            </a:lvl6pPr>
            <a:lvl7pPr lvl="6" marR="0" rtl="0" algn="ctr">
              <a:spcBef>
                <a:spcPts val="1000"/>
              </a:spcBef>
              <a:spcAft>
                <a:spcPts val="0"/>
              </a:spcAft>
              <a:buClr>
                <a:schemeClr val="accent1"/>
              </a:buClr>
              <a:buSzPts val="960"/>
              <a:buFont typeface="Noto Sans Symbols"/>
              <a:buNone/>
              <a:defRPr b="0" i="0" sz="1200" u="none" cap="none" strike="noStrike">
                <a:solidFill>
                  <a:srgbClr val="888888"/>
                </a:solidFill>
                <a:latin typeface="Trebuchet MS"/>
                <a:ea typeface="Trebuchet MS"/>
                <a:cs typeface="Trebuchet MS"/>
                <a:sym typeface="Trebuchet MS"/>
              </a:defRPr>
            </a:lvl7pPr>
            <a:lvl8pPr lvl="7" marR="0" rtl="0" algn="ctr">
              <a:spcBef>
                <a:spcPts val="1000"/>
              </a:spcBef>
              <a:spcAft>
                <a:spcPts val="0"/>
              </a:spcAft>
              <a:buClr>
                <a:schemeClr val="accent1"/>
              </a:buClr>
              <a:buSzPts val="960"/>
              <a:buFont typeface="Noto Sans Symbols"/>
              <a:buNone/>
              <a:defRPr b="0" i="0" sz="1200" u="none" cap="none" strike="noStrike">
                <a:solidFill>
                  <a:srgbClr val="888888"/>
                </a:solidFill>
                <a:latin typeface="Trebuchet MS"/>
                <a:ea typeface="Trebuchet MS"/>
                <a:cs typeface="Trebuchet MS"/>
                <a:sym typeface="Trebuchet MS"/>
              </a:defRPr>
            </a:lvl8pPr>
            <a:lvl9pPr lvl="8" marR="0" rtl="0" algn="ctr">
              <a:spcBef>
                <a:spcPts val="1000"/>
              </a:spcBef>
              <a:spcAft>
                <a:spcPts val="0"/>
              </a:spcAft>
              <a:buClr>
                <a:schemeClr val="accent1"/>
              </a:buClr>
              <a:buSzPts val="960"/>
              <a:buFont typeface="Noto Sans Symbols"/>
              <a:buNone/>
              <a:defRPr b="0" i="0" sz="1200" u="none" cap="none" strike="noStrike">
                <a:solidFill>
                  <a:srgbClr val="888888"/>
                </a:solidFill>
                <a:latin typeface="Trebuchet MS"/>
                <a:ea typeface="Trebuchet MS"/>
                <a:cs typeface="Trebuchet MS"/>
                <a:sym typeface="Trebuchet MS"/>
              </a:defRPr>
            </a:lvl9pPr>
          </a:lstStyle>
          <a:p/>
        </p:txBody>
      </p:sp>
      <p:sp>
        <p:nvSpPr>
          <p:cNvPr id="36" name="Shape 36"/>
          <p:cNvSpPr txBox="1"/>
          <p:nvPr>
            <p:ph idx="10" type="dt"/>
          </p:nvPr>
        </p:nvSpPr>
        <p:spPr>
          <a:xfrm>
            <a:off x="7205133" y="6041362"/>
            <a:ext cx="911939" cy="365125"/>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37" name="Shape 37"/>
          <p:cNvSpPr txBox="1"/>
          <p:nvPr>
            <p:ph idx="11" type="ftr"/>
          </p:nvPr>
        </p:nvSpPr>
        <p:spPr>
          <a:xfrm>
            <a:off x="677334" y="6041362"/>
            <a:ext cx="6297612"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38" name="Shape 38"/>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accent1"/>
                </a:solidFill>
                <a:latin typeface="Trebuchet MS"/>
                <a:ea typeface="Trebuchet MS"/>
                <a:cs typeface="Trebuchet MS"/>
                <a:sym typeface="Trebuchet MS"/>
              </a:defRPr>
            </a:lvl1pPr>
            <a:lvl2pPr indent="0" lvl="1" marL="0" marR="0" rtl="0" algn="r">
              <a:spcBef>
                <a:spcPts val="0"/>
              </a:spcBef>
              <a:buNone/>
              <a:defRPr b="0" i="0" sz="900" u="none" cap="none" strike="noStrike">
                <a:solidFill>
                  <a:schemeClr val="accent1"/>
                </a:solidFill>
                <a:latin typeface="Trebuchet MS"/>
                <a:ea typeface="Trebuchet MS"/>
                <a:cs typeface="Trebuchet MS"/>
                <a:sym typeface="Trebuchet MS"/>
              </a:defRPr>
            </a:lvl2pPr>
            <a:lvl3pPr indent="0" lvl="2" marL="0" marR="0" rtl="0" algn="r">
              <a:spcBef>
                <a:spcPts val="0"/>
              </a:spcBef>
              <a:buNone/>
              <a:defRPr b="0" i="0" sz="900" u="none" cap="none" strike="noStrike">
                <a:solidFill>
                  <a:schemeClr val="accent1"/>
                </a:solidFill>
                <a:latin typeface="Trebuchet MS"/>
                <a:ea typeface="Trebuchet MS"/>
                <a:cs typeface="Trebuchet MS"/>
                <a:sym typeface="Trebuchet MS"/>
              </a:defRPr>
            </a:lvl3pPr>
            <a:lvl4pPr indent="0" lvl="3" marL="0" marR="0" rtl="0" algn="r">
              <a:spcBef>
                <a:spcPts val="0"/>
              </a:spcBef>
              <a:buNone/>
              <a:defRPr b="0" i="0" sz="900" u="none" cap="none" strike="noStrike">
                <a:solidFill>
                  <a:schemeClr val="accent1"/>
                </a:solidFill>
                <a:latin typeface="Trebuchet MS"/>
                <a:ea typeface="Trebuchet MS"/>
                <a:cs typeface="Trebuchet MS"/>
                <a:sym typeface="Trebuchet MS"/>
              </a:defRPr>
            </a:lvl4pPr>
            <a:lvl5pPr indent="0" lvl="4" marL="0" marR="0" rtl="0" algn="r">
              <a:spcBef>
                <a:spcPts val="0"/>
              </a:spcBef>
              <a:buNone/>
              <a:defRPr b="0" i="0" sz="900" u="none" cap="none" strike="noStrike">
                <a:solidFill>
                  <a:schemeClr val="accent1"/>
                </a:solidFill>
                <a:latin typeface="Trebuchet MS"/>
                <a:ea typeface="Trebuchet MS"/>
                <a:cs typeface="Trebuchet MS"/>
                <a:sym typeface="Trebuchet MS"/>
              </a:defRPr>
            </a:lvl5pPr>
            <a:lvl6pPr indent="0" lvl="5" marL="0" marR="0" rtl="0" algn="r">
              <a:spcBef>
                <a:spcPts val="0"/>
              </a:spcBef>
              <a:buNone/>
              <a:defRPr b="0" i="0" sz="900" u="none" cap="none" strike="noStrike">
                <a:solidFill>
                  <a:schemeClr val="accent1"/>
                </a:solidFill>
                <a:latin typeface="Trebuchet MS"/>
                <a:ea typeface="Trebuchet MS"/>
                <a:cs typeface="Trebuchet MS"/>
                <a:sym typeface="Trebuchet MS"/>
              </a:defRPr>
            </a:lvl6pPr>
            <a:lvl7pPr indent="0" lvl="6" marL="0" marR="0" rtl="0" algn="r">
              <a:spcBef>
                <a:spcPts val="0"/>
              </a:spcBef>
              <a:buNone/>
              <a:defRPr b="0" i="0" sz="900" u="none" cap="none" strike="noStrike">
                <a:solidFill>
                  <a:schemeClr val="accent1"/>
                </a:solidFill>
                <a:latin typeface="Trebuchet MS"/>
                <a:ea typeface="Trebuchet MS"/>
                <a:cs typeface="Trebuchet MS"/>
                <a:sym typeface="Trebuchet MS"/>
              </a:defRPr>
            </a:lvl7pPr>
            <a:lvl8pPr indent="0" lvl="7" marL="0" marR="0" rtl="0" algn="r">
              <a:spcBef>
                <a:spcPts val="0"/>
              </a:spcBef>
              <a:buNone/>
              <a:defRPr b="0" i="0" sz="900" u="none" cap="none" strike="noStrike">
                <a:solidFill>
                  <a:schemeClr val="accent1"/>
                </a:solidFill>
                <a:latin typeface="Trebuchet MS"/>
                <a:ea typeface="Trebuchet MS"/>
                <a:cs typeface="Trebuchet MS"/>
                <a:sym typeface="Trebuchet MS"/>
              </a:defRPr>
            </a:lvl8pPr>
            <a:lvl9pPr indent="0" lvl="8" marL="0" marR="0" rtl="0" algn="r">
              <a:spcBef>
                <a:spcPts val="0"/>
              </a:spcBef>
              <a:buNone/>
              <a:defRPr b="0" i="0" sz="900" u="none" cap="none" strike="noStrike">
                <a:solidFill>
                  <a:schemeClr val="accent1"/>
                </a:solidFill>
                <a:latin typeface="Trebuchet MS"/>
                <a:ea typeface="Trebuchet MS"/>
                <a:cs typeface="Trebuchet MS"/>
                <a:sym typeface="Trebuchet MS"/>
              </a:defRPr>
            </a:lvl9pPr>
          </a:lstStyle>
          <a:p>
            <a:pPr indent="0" lvl="0" mar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y descripción">
  <p:cSld name="Título y descripción">
    <p:spTree>
      <p:nvGrpSpPr>
        <p:cNvPr id="90" name="Shape 90"/>
        <p:cNvGrpSpPr/>
        <p:nvPr/>
      </p:nvGrpSpPr>
      <p:grpSpPr>
        <a:xfrm>
          <a:off x="0" y="0"/>
          <a:ext cx="0" cy="0"/>
          <a:chOff x="0" y="0"/>
          <a:chExt cx="0" cy="0"/>
        </a:xfrm>
      </p:grpSpPr>
      <p:sp>
        <p:nvSpPr>
          <p:cNvPr id="91" name="Shape 91"/>
          <p:cNvSpPr txBox="1"/>
          <p:nvPr>
            <p:ph type="title"/>
          </p:nvPr>
        </p:nvSpPr>
        <p:spPr>
          <a:xfrm>
            <a:off x="677335" y="609600"/>
            <a:ext cx="8596668" cy="340360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Clr>
                <a:schemeClr val="accent1"/>
              </a:buClr>
              <a:buSzPts val="4400"/>
              <a:buFont typeface="Trebuchet MS"/>
              <a:buNone/>
              <a:defRPr b="0" i="0" sz="4400" u="none" cap="none" strike="noStrike">
                <a:solidFill>
                  <a:schemeClr val="accen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92" name="Shape 92"/>
          <p:cNvSpPr txBox="1"/>
          <p:nvPr>
            <p:ph idx="1" type="body"/>
          </p:nvPr>
        </p:nvSpPr>
        <p:spPr>
          <a:xfrm>
            <a:off x="677335" y="4470400"/>
            <a:ext cx="8596668" cy="1570962"/>
          </a:xfrm>
          <a:prstGeom prst="rect">
            <a:avLst/>
          </a:prstGeom>
          <a:noFill/>
          <a:ln>
            <a:noFill/>
          </a:ln>
        </p:spPr>
        <p:txBody>
          <a:bodyPr anchorCtr="0" anchor="ctr" bIns="91425" lIns="91425" spcFirstLastPara="1" rIns="91425" wrap="square" tIns="91425"/>
          <a:lstStyle>
            <a:lvl1pPr indent="-228600" lvl="0" marL="457200" marR="0" rtl="0" algn="l">
              <a:spcBef>
                <a:spcPts val="1000"/>
              </a:spcBef>
              <a:spcAft>
                <a:spcPts val="0"/>
              </a:spcAft>
              <a:buClr>
                <a:schemeClr val="accent1"/>
              </a:buClr>
              <a:buSzPts val="1440"/>
              <a:buFont typeface="Noto Sans Symbols"/>
              <a:buNone/>
              <a:defRPr b="0" i="0" sz="1800" u="none" cap="none" strike="noStrike">
                <a:solidFill>
                  <a:srgbClr val="3F3F3F"/>
                </a:solidFill>
                <a:latin typeface="Trebuchet MS"/>
                <a:ea typeface="Trebuchet MS"/>
                <a:cs typeface="Trebuchet MS"/>
                <a:sym typeface="Trebuchet MS"/>
              </a:defRPr>
            </a:lvl1pPr>
            <a:lvl2pPr indent="-228600" lvl="1" marL="914400" marR="0" rtl="0" algn="l">
              <a:spcBef>
                <a:spcPts val="1000"/>
              </a:spcBef>
              <a:spcAft>
                <a:spcPts val="0"/>
              </a:spcAft>
              <a:buClr>
                <a:schemeClr val="accent1"/>
              </a:buClr>
              <a:buSzPts val="1440"/>
              <a:buFont typeface="Noto Sans Symbols"/>
              <a:buNone/>
              <a:defRPr b="0" i="0" sz="1800" u="none" cap="none" strike="noStrike">
                <a:solidFill>
                  <a:srgbClr val="888888"/>
                </a:solidFill>
                <a:latin typeface="Trebuchet MS"/>
                <a:ea typeface="Trebuchet MS"/>
                <a:cs typeface="Trebuchet MS"/>
                <a:sym typeface="Trebuchet MS"/>
              </a:defRPr>
            </a:lvl2pPr>
            <a:lvl3pPr indent="-228600" lvl="2" marL="1371600" marR="0" rtl="0" algn="l">
              <a:spcBef>
                <a:spcPts val="1000"/>
              </a:spcBef>
              <a:spcAft>
                <a:spcPts val="0"/>
              </a:spcAft>
              <a:buClr>
                <a:schemeClr val="accent1"/>
              </a:buClr>
              <a:buSzPts val="1280"/>
              <a:buFont typeface="Noto Sans Symbols"/>
              <a:buNone/>
              <a:defRPr b="0" i="0" sz="1600" u="none" cap="none" strike="noStrike">
                <a:solidFill>
                  <a:srgbClr val="888888"/>
                </a:solidFill>
                <a:latin typeface="Trebuchet MS"/>
                <a:ea typeface="Trebuchet MS"/>
                <a:cs typeface="Trebuchet MS"/>
                <a:sym typeface="Trebuchet MS"/>
              </a:defRPr>
            </a:lvl3pPr>
            <a:lvl4pPr indent="-228600" lvl="3" marL="18288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4pPr>
            <a:lvl5pPr indent="-228600" lvl="4" marL="22860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5pPr>
            <a:lvl6pPr indent="-228600" lvl="5" marL="27432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6pPr>
            <a:lvl7pPr indent="-228600" lvl="6" marL="32004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7pPr>
            <a:lvl8pPr indent="-228600" lvl="7" marL="36576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8pPr>
            <a:lvl9pPr indent="-228600" lvl="8" marL="41148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9pPr>
          </a:lstStyle>
          <a:p/>
        </p:txBody>
      </p:sp>
      <p:sp>
        <p:nvSpPr>
          <p:cNvPr id="93" name="Shape 93"/>
          <p:cNvSpPr txBox="1"/>
          <p:nvPr>
            <p:ph idx="10" type="dt"/>
          </p:nvPr>
        </p:nvSpPr>
        <p:spPr>
          <a:xfrm>
            <a:off x="7205133" y="6041362"/>
            <a:ext cx="911939" cy="365125"/>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94" name="Shape 94"/>
          <p:cNvSpPr txBox="1"/>
          <p:nvPr>
            <p:ph idx="11" type="ftr"/>
          </p:nvPr>
        </p:nvSpPr>
        <p:spPr>
          <a:xfrm>
            <a:off x="677334" y="6041362"/>
            <a:ext cx="6297612"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95" name="Shape 9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accent1"/>
                </a:solidFill>
                <a:latin typeface="Trebuchet MS"/>
                <a:ea typeface="Trebuchet MS"/>
                <a:cs typeface="Trebuchet MS"/>
                <a:sym typeface="Trebuchet MS"/>
              </a:defRPr>
            </a:lvl1pPr>
            <a:lvl2pPr indent="0" lvl="1" marL="0" marR="0" rtl="0" algn="r">
              <a:spcBef>
                <a:spcPts val="0"/>
              </a:spcBef>
              <a:buNone/>
              <a:defRPr b="0" i="0" sz="900" u="none" cap="none" strike="noStrike">
                <a:solidFill>
                  <a:schemeClr val="accent1"/>
                </a:solidFill>
                <a:latin typeface="Trebuchet MS"/>
                <a:ea typeface="Trebuchet MS"/>
                <a:cs typeface="Trebuchet MS"/>
                <a:sym typeface="Trebuchet MS"/>
              </a:defRPr>
            </a:lvl2pPr>
            <a:lvl3pPr indent="0" lvl="2" marL="0" marR="0" rtl="0" algn="r">
              <a:spcBef>
                <a:spcPts val="0"/>
              </a:spcBef>
              <a:buNone/>
              <a:defRPr b="0" i="0" sz="900" u="none" cap="none" strike="noStrike">
                <a:solidFill>
                  <a:schemeClr val="accent1"/>
                </a:solidFill>
                <a:latin typeface="Trebuchet MS"/>
                <a:ea typeface="Trebuchet MS"/>
                <a:cs typeface="Trebuchet MS"/>
                <a:sym typeface="Trebuchet MS"/>
              </a:defRPr>
            </a:lvl3pPr>
            <a:lvl4pPr indent="0" lvl="3" marL="0" marR="0" rtl="0" algn="r">
              <a:spcBef>
                <a:spcPts val="0"/>
              </a:spcBef>
              <a:buNone/>
              <a:defRPr b="0" i="0" sz="900" u="none" cap="none" strike="noStrike">
                <a:solidFill>
                  <a:schemeClr val="accent1"/>
                </a:solidFill>
                <a:latin typeface="Trebuchet MS"/>
                <a:ea typeface="Trebuchet MS"/>
                <a:cs typeface="Trebuchet MS"/>
                <a:sym typeface="Trebuchet MS"/>
              </a:defRPr>
            </a:lvl4pPr>
            <a:lvl5pPr indent="0" lvl="4" marL="0" marR="0" rtl="0" algn="r">
              <a:spcBef>
                <a:spcPts val="0"/>
              </a:spcBef>
              <a:buNone/>
              <a:defRPr b="0" i="0" sz="900" u="none" cap="none" strike="noStrike">
                <a:solidFill>
                  <a:schemeClr val="accent1"/>
                </a:solidFill>
                <a:latin typeface="Trebuchet MS"/>
                <a:ea typeface="Trebuchet MS"/>
                <a:cs typeface="Trebuchet MS"/>
                <a:sym typeface="Trebuchet MS"/>
              </a:defRPr>
            </a:lvl5pPr>
            <a:lvl6pPr indent="0" lvl="5" marL="0" marR="0" rtl="0" algn="r">
              <a:spcBef>
                <a:spcPts val="0"/>
              </a:spcBef>
              <a:buNone/>
              <a:defRPr b="0" i="0" sz="900" u="none" cap="none" strike="noStrike">
                <a:solidFill>
                  <a:schemeClr val="accent1"/>
                </a:solidFill>
                <a:latin typeface="Trebuchet MS"/>
                <a:ea typeface="Trebuchet MS"/>
                <a:cs typeface="Trebuchet MS"/>
                <a:sym typeface="Trebuchet MS"/>
              </a:defRPr>
            </a:lvl6pPr>
            <a:lvl7pPr indent="0" lvl="6" marL="0" marR="0" rtl="0" algn="r">
              <a:spcBef>
                <a:spcPts val="0"/>
              </a:spcBef>
              <a:buNone/>
              <a:defRPr b="0" i="0" sz="900" u="none" cap="none" strike="noStrike">
                <a:solidFill>
                  <a:schemeClr val="accent1"/>
                </a:solidFill>
                <a:latin typeface="Trebuchet MS"/>
                <a:ea typeface="Trebuchet MS"/>
                <a:cs typeface="Trebuchet MS"/>
                <a:sym typeface="Trebuchet MS"/>
              </a:defRPr>
            </a:lvl7pPr>
            <a:lvl8pPr indent="0" lvl="7" marL="0" marR="0" rtl="0" algn="r">
              <a:spcBef>
                <a:spcPts val="0"/>
              </a:spcBef>
              <a:buNone/>
              <a:defRPr b="0" i="0" sz="900" u="none" cap="none" strike="noStrike">
                <a:solidFill>
                  <a:schemeClr val="accent1"/>
                </a:solidFill>
                <a:latin typeface="Trebuchet MS"/>
                <a:ea typeface="Trebuchet MS"/>
                <a:cs typeface="Trebuchet MS"/>
                <a:sym typeface="Trebuchet MS"/>
              </a:defRPr>
            </a:lvl8pPr>
            <a:lvl9pPr indent="0" lvl="8" marL="0" marR="0" rtl="0" algn="r">
              <a:spcBef>
                <a:spcPts val="0"/>
              </a:spcBef>
              <a:buNone/>
              <a:defRPr b="0" i="0" sz="900" u="none" cap="none" strike="noStrike">
                <a:solidFill>
                  <a:schemeClr val="accent1"/>
                </a:solidFill>
                <a:latin typeface="Trebuchet MS"/>
                <a:ea typeface="Trebuchet MS"/>
                <a:cs typeface="Trebuchet MS"/>
                <a:sym typeface="Trebuchet MS"/>
              </a:defRPr>
            </a:lvl9pPr>
          </a:lstStyle>
          <a:p>
            <a:pPr indent="0" lvl="0" mar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ita con descripción">
  <p:cSld name="Cita con descripción">
    <p:spTree>
      <p:nvGrpSpPr>
        <p:cNvPr id="96" name="Shape 96"/>
        <p:cNvGrpSpPr/>
        <p:nvPr/>
      </p:nvGrpSpPr>
      <p:grpSpPr>
        <a:xfrm>
          <a:off x="0" y="0"/>
          <a:ext cx="0" cy="0"/>
          <a:chOff x="0" y="0"/>
          <a:chExt cx="0" cy="0"/>
        </a:xfrm>
      </p:grpSpPr>
      <p:sp>
        <p:nvSpPr>
          <p:cNvPr id="97" name="Shape 97"/>
          <p:cNvSpPr txBox="1"/>
          <p:nvPr>
            <p:ph type="title"/>
          </p:nvPr>
        </p:nvSpPr>
        <p:spPr>
          <a:xfrm>
            <a:off x="931334" y="609600"/>
            <a:ext cx="8094134" cy="302260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Clr>
                <a:schemeClr val="accent1"/>
              </a:buClr>
              <a:buSzPts val="4400"/>
              <a:buFont typeface="Trebuchet MS"/>
              <a:buNone/>
              <a:defRPr b="0" i="0" sz="4400" u="none" cap="none" strike="noStrike">
                <a:solidFill>
                  <a:schemeClr val="accen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98" name="Shape 98"/>
          <p:cNvSpPr txBox="1"/>
          <p:nvPr>
            <p:ph idx="1" type="body"/>
          </p:nvPr>
        </p:nvSpPr>
        <p:spPr>
          <a:xfrm>
            <a:off x="1366139" y="3632200"/>
            <a:ext cx="7224524" cy="381000"/>
          </a:xfrm>
          <a:prstGeom prst="rect">
            <a:avLst/>
          </a:prstGeom>
          <a:noFill/>
          <a:ln>
            <a:noFill/>
          </a:ln>
        </p:spPr>
        <p:txBody>
          <a:bodyPr anchorCtr="0" anchor="ctr" bIns="91425" lIns="91425" spcFirstLastPara="1" rIns="91425" wrap="square" tIns="91425"/>
          <a:lstStyle>
            <a:lvl1pPr indent="-228600" lvl="0" marL="457200" marR="0" rtl="0" algn="l">
              <a:spcBef>
                <a:spcPts val="1000"/>
              </a:spcBef>
              <a:spcAft>
                <a:spcPts val="0"/>
              </a:spcAft>
              <a:buClr>
                <a:schemeClr val="accent1"/>
              </a:buClr>
              <a:buSzPts val="1280"/>
              <a:buFont typeface="Noto Sans Symbols"/>
              <a:buNone/>
              <a:defRPr b="0" i="0" sz="1600" u="none" cap="none" strike="noStrike">
                <a:solidFill>
                  <a:srgbClr val="7F7F7F"/>
                </a:solidFill>
                <a:latin typeface="Trebuchet MS"/>
                <a:ea typeface="Trebuchet MS"/>
                <a:cs typeface="Trebuchet MS"/>
                <a:sym typeface="Trebuchet MS"/>
              </a:defRPr>
            </a:lvl1pPr>
            <a:lvl2pPr indent="-228600" lvl="1" marL="914400"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2pPr>
            <a:lvl3pPr indent="-228600" lvl="2" marL="1371600" marR="0" rtl="0" algn="l">
              <a:spcBef>
                <a:spcPts val="1000"/>
              </a:spcBef>
              <a:spcAft>
                <a:spcPts val="0"/>
              </a:spcAft>
              <a:buClr>
                <a:schemeClr val="accent1"/>
              </a:buClr>
              <a:buSzPts val="1120"/>
              <a:buFont typeface="Noto Sans Symbols"/>
              <a:buNone/>
              <a:defRPr b="0" i="0" sz="1400" u="none" cap="none" strike="noStrike">
                <a:solidFill>
                  <a:srgbClr val="3F3F3F"/>
                </a:solidFill>
                <a:latin typeface="Trebuchet MS"/>
                <a:ea typeface="Trebuchet MS"/>
                <a:cs typeface="Trebuchet MS"/>
                <a:sym typeface="Trebuchet MS"/>
              </a:defRPr>
            </a:lvl3pPr>
            <a:lvl4pPr indent="-228600" lvl="3" marL="1828800" marR="0" rtl="0" algn="l">
              <a:spcBef>
                <a:spcPts val="1000"/>
              </a:spcBef>
              <a:spcAft>
                <a:spcPts val="0"/>
              </a:spcAft>
              <a:buClr>
                <a:schemeClr val="accent1"/>
              </a:buClr>
              <a:buSzPts val="960"/>
              <a:buFont typeface="Noto Sans Symbols"/>
              <a:buNone/>
              <a:defRPr b="0" i="0" sz="1200" u="none" cap="none" strike="noStrike">
                <a:solidFill>
                  <a:srgbClr val="3F3F3F"/>
                </a:solidFill>
                <a:latin typeface="Trebuchet MS"/>
                <a:ea typeface="Trebuchet MS"/>
                <a:cs typeface="Trebuchet MS"/>
                <a:sym typeface="Trebuchet MS"/>
              </a:defRPr>
            </a:lvl4pPr>
            <a:lvl5pPr indent="-228600" lvl="4" marL="2286000" marR="0" rtl="0" algn="l">
              <a:spcBef>
                <a:spcPts val="1000"/>
              </a:spcBef>
              <a:spcAft>
                <a:spcPts val="0"/>
              </a:spcAft>
              <a:buClr>
                <a:schemeClr val="accent1"/>
              </a:buClr>
              <a:buSzPts val="960"/>
              <a:buFont typeface="Noto Sans Symbols"/>
              <a:buNone/>
              <a:defRPr b="0" i="0" sz="1200" u="none" cap="none" strike="noStrike">
                <a:solidFill>
                  <a:srgbClr val="3F3F3F"/>
                </a:solidFill>
                <a:latin typeface="Trebuchet MS"/>
                <a:ea typeface="Trebuchet MS"/>
                <a:cs typeface="Trebuchet MS"/>
                <a:sym typeface="Trebuchet MS"/>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99" name="Shape 99"/>
          <p:cNvSpPr txBox="1"/>
          <p:nvPr>
            <p:ph idx="2" type="body"/>
          </p:nvPr>
        </p:nvSpPr>
        <p:spPr>
          <a:xfrm>
            <a:off x="677335" y="4470400"/>
            <a:ext cx="8596668" cy="1570962"/>
          </a:xfrm>
          <a:prstGeom prst="rect">
            <a:avLst/>
          </a:prstGeom>
          <a:noFill/>
          <a:ln>
            <a:noFill/>
          </a:ln>
        </p:spPr>
        <p:txBody>
          <a:bodyPr anchorCtr="0" anchor="ctr" bIns="91425" lIns="91425" spcFirstLastPara="1" rIns="91425" wrap="square" tIns="91425"/>
          <a:lstStyle>
            <a:lvl1pPr indent="-228600" lvl="0" marL="457200" marR="0" rtl="0" algn="l">
              <a:spcBef>
                <a:spcPts val="1000"/>
              </a:spcBef>
              <a:spcAft>
                <a:spcPts val="0"/>
              </a:spcAft>
              <a:buClr>
                <a:schemeClr val="accent1"/>
              </a:buClr>
              <a:buSzPts val="1440"/>
              <a:buFont typeface="Noto Sans Symbols"/>
              <a:buNone/>
              <a:defRPr b="0" i="0" sz="1800" u="none" cap="none" strike="noStrike">
                <a:solidFill>
                  <a:srgbClr val="3F3F3F"/>
                </a:solidFill>
                <a:latin typeface="Trebuchet MS"/>
                <a:ea typeface="Trebuchet MS"/>
                <a:cs typeface="Trebuchet MS"/>
                <a:sym typeface="Trebuchet MS"/>
              </a:defRPr>
            </a:lvl1pPr>
            <a:lvl2pPr indent="-228600" lvl="1" marL="914400" marR="0" rtl="0" algn="l">
              <a:spcBef>
                <a:spcPts val="1000"/>
              </a:spcBef>
              <a:spcAft>
                <a:spcPts val="0"/>
              </a:spcAft>
              <a:buClr>
                <a:schemeClr val="accent1"/>
              </a:buClr>
              <a:buSzPts val="1440"/>
              <a:buFont typeface="Noto Sans Symbols"/>
              <a:buNone/>
              <a:defRPr b="0" i="0" sz="1800" u="none" cap="none" strike="noStrike">
                <a:solidFill>
                  <a:srgbClr val="888888"/>
                </a:solidFill>
                <a:latin typeface="Trebuchet MS"/>
                <a:ea typeface="Trebuchet MS"/>
                <a:cs typeface="Trebuchet MS"/>
                <a:sym typeface="Trebuchet MS"/>
              </a:defRPr>
            </a:lvl2pPr>
            <a:lvl3pPr indent="-228600" lvl="2" marL="1371600" marR="0" rtl="0" algn="l">
              <a:spcBef>
                <a:spcPts val="1000"/>
              </a:spcBef>
              <a:spcAft>
                <a:spcPts val="0"/>
              </a:spcAft>
              <a:buClr>
                <a:schemeClr val="accent1"/>
              </a:buClr>
              <a:buSzPts val="1280"/>
              <a:buFont typeface="Noto Sans Symbols"/>
              <a:buNone/>
              <a:defRPr b="0" i="0" sz="1600" u="none" cap="none" strike="noStrike">
                <a:solidFill>
                  <a:srgbClr val="888888"/>
                </a:solidFill>
                <a:latin typeface="Trebuchet MS"/>
                <a:ea typeface="Trebuchet MS"/>
                <a:cs typeface="Trebuchet MS"/>
                <a:sym typeface="Trebuchet MS"/>
              </a:defRPr>
            </a:lvl3pPr>
            <a:lvl4pPr indent="-228600" lvl="3" marL="18288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4pPr>
            <a:lvl5pPr indent="-228600" lvl="4" marL="22860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5pPr>
            <a:lvl6pPr indent="-228600" lvl="5" marL="27432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6pPr>
            <a:lvl7pPr indent="-228600" lvl="6" marL="32004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7pPr>
            <a:lvl8pPr indent="-228600" lvl="7" marL="36576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8pPr>
            <a:lvl9pPr indent="-228600" lvl="8" marL="41148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9pPr>
          </a:lstStyle>
          <a:p/>
        </p:txBody>
      </p:sp>
      <p:sp>
        <p:nvSpPr>
          <p:cNvPr id="100" name="Shape 100"/>
          <p:cNvSpPr txBox="1"/>
          <p:nvPr>
            <p:ph idx="10" type="dt"/>
          </p:nvPr>
        </p:nvSpPr>
        <p:spPr>
          <a:xfrm>
            <a:off x="7205133" y="6041362"/>
            <a:ext cx="911939" cy="365125"/>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101" name="Shape 101"/>
          <p:cNvSpPr txBox="1"/>
          <p:nvPr>
            <p:ph idx="11" type="ftr"/>
          </p:nvPr>
        </p:nvSpPr>
        <p:spPr>
          <a:xfrm>
            <a:off x="677334" y="6041362"/>
            <a:ext cx="6297612"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102" name="Shape 10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accent1"/>
                </a:solidFill>
                <a:latin typeface="Trebuchet MS"/>
                <a:ea typeface="Trebuchet MS"/>
                <a:cs typeface="Trebuchet MS"/>
                <a:sym typeface="Trebuchet MS"/>
              </a:defRPr>
            </a:lvl1pPr>
            <a:lvl2pPr indent="0" lvl="1" marL="0" marR="0" rtl="0" algn="r">
              <a:spcBef>
                <a:spcPts val="0"/>
              </a:spcBef>
              <a:buNone/>
              <a:defRPr b="0" i="0" sz="900" u="none" cap="none" strike="noStrike">
                <a:solidFill>
                  <a:schemeClr val="accent1"/>
                </a:solidFill>
                <a:latin typeface="Trebuchet MS"/>
                <a:ea typeface="Trebuchet MS"/>
                <a:cs typeface="Trebuchet MS"/>
                <a:sym typeface="Trebuchet MS"/>
              </a:defRPr>
            </a:lvl2pPr>
            <a:lvl3pPr indent="0" lvl="2" marL="0" marR="0" rtl="0" algn="r">
              <a:spcBef>
                <a:spcPts val="0"/>
              </a:spcBef>
              <a:buNone/>
              <a:defRPr b="0" i="0" sz="900" u="none" cap="none" strike="noStrike">
                <a:solidFill>
                  <a:schemeClr val="accent1"/>
                </a:solidFill>
                <a:latin typeface="Trebuchet MS"/>
                <a:ea typeface="Trebuchet MS"/>
                <a:cs typeface="Trebuchet MS"/>
                <a:sym typeface="Trebuchet MS"/>
              </a:defRPr>
            </a:lvl3pPr>
            <a:lvl4pPr indent="0" lvl="3" marL="0" marR="0" rtl="0" algn="r">
              <a:spcBef>
                <a:spcPts val="0"/>
              </a:spcBef>
              <a:buNone/>
              <a:defRPr b="0" i="0" sz="900" u="none" cap="none" strike="noStrike">
                <a:solidFill>
                  <a:schemeClr val="accent1"/>
                </a:solidFill>
                <a:latin typeface="Trebuchet MS"/>
                <a:ea typeface="Trebuchet MS"/>
                <a:cs typeface="Trebuchet MS"/>
                <a:sym typeface="Trebuchet MS"/>
              </a:defRPr>
            </a:lvl4pPr>
            <a:lvl5pPr indent="0" lvl="4" marL="0" marR="0" rtl="0" algn="r">
              <a:spcBef>
                <a:spcPts val="0"/>
              </a:spcBef>
              <a:buNone/>
              <a:defRPr b="0" i="0" sz="900" u="none" cap="none" strike="noStrike">
                <a:solidFill>
                  <a:schemeClr val="accent1"/>
                </a:solidFill>
                <a:latin typeface="Trebuchet MS"/>
                <a:ea typeface="Trebuchet MS"/>
                <a:cs typeface="Trebuchet MS"/>
                <a:sym typeface="Trebuchet MS"/>
              </a:defRPr>
            </a:lvl5pPr>
            <a:lvl6pPr indent="0" lvl="5" marL="0" marR="0" rtl="0" algn="r">
              <a:spcBef>
                <a:spcPts val="0"/>
              </a:spcBef>
              <a:buNone/>
              <a:defRPr b="0" i="0" sz="900" u="none" cap="none" strike="noStrike">
                <a:solidFill>
                  <a:schemeClr val="accent1"/>
                </a:solidFill>
                <a:latin typeface="Trebuchet MS"/>
                <a:ea typeface="Trebuchet MS"/>
                <a:cs typeface="Trebuchet MS"/>
                <a:sym typeface="Trebuchet MS"/>
              </a:defRPr>
            </a:lvl6pPr>
            <a:lvl7pPr indent="0" lvl="6" marL="0" marR="0" rtl="0" algn="r">
              <a:spcBef>
                <a:spcPts val="0"/>
              </a:spcBef>
              <a:buNone/>
              <a:defRPr b="0" i="0" sz="900" u="none" cap="none" strike="noStrike">
                <a:solidFill>
                  <a:schemeClr val="accent1"/>
                </a:solidFill>
                <a:latin typeface="Trebuchet MS"/>
                <a:ea typeface="Trebuchet MS"/>
                <a:cs typeface="Trebuchet MS"/>
                <a:sym typeface="Trebuchet MS"/>
              </a:defRPr>
            </a:lvl7pPr>
            <a:lvl8pPr indent="0" lvl="7" marL="0" marR="0" rtl="0" algn="r">
              <a:spcBef>
                <a:spcPts val="0"/>
              </a:spcBef>
              <a:buNone/>
              <a:defRPr b="0" i="0" sz="900" u="none" cap="none" strike="noStrike">
                <a:solidFill>
                  <a:schemeClr val="accent1"/>
                </a:solidFill>
                <a:latin typeface="Trebuchet MS"/>
                <a:ea typeface="Trebuchet MS"/>
                <a:cs typeface="Trebuchet MS"/>
                <a:sym typeface="Trebuchet MS"/>
              </a:defRPr>
            </a:lvl8pPr>
            <a:lvl9pPr indent="0" lvl="8" marL="0" marR="0" rtl="0" algn="r">
              <a:spcBef>
                <a:spcPts val="0"/>
              </a:spcBef>
              <a:buNone/>
              <a:defRPr b="0" i="0" sz="900" u="none" cap="none" strike="noStrike">
                <a:solidFill>
                  <a:schemeClr val="accent1"/>
                </a:solidFill>
                <a:latin typeface="Trebuchet MS"/>
                <a:ea typeface="Trebuchet MS"/>
                <a:cs typeface="Trebuchet MS"/>
                <a:sym typeface="Trebuchet MS"/>
              </a:defRPr>
            </a:lvl9pPr>
          </a:lstStyle>
          <a:p>
            <a:pPr indent="0" lvl="0" marL="0">
              <a:spcBef>
                <a:spcPts val="0"/>
              </a:spcBef>
              <a:spcAft>
                <a:spcPts val="0"/>
              </a:spcAft>
              <a:buNone/>
            </a:pPr>
            <a:fld id="{00000000-1234-1234-1234-123412341234}" type="slidenum">
              <a:rPr lang="es-ES"/>
              <a:t>‹#›</a:t>
            </a:fld>
            <a:endParaRPr/>
          </a:p>
        </p:txBody>
      </p:sp>
      <p:sp>
        <p:nvSpPr>
          <p:cNvPr id="103" name="Shape 103"/>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s-ES" sz="8000" u="none" cap="none" strike="noStrike">
                <a:solidFill>
                  <a:srgbClr val="BFE471"/>
                </a:solidFill>
                <a:latin typeface="Arial"/>
                <a:ea typeface="Arial"/>
                <a:cs typeface="Arial"/>
                <a:sym typeface="Arial"/>
              </a:rPr>
              <a:t>“</a:t>
            </a:r>
            <a:endParaRPr/>
          </a:p>
        </p:txBody>
      </p:sp>
      <p:sp>
        <p:nvSpPr>
          <p:cNvPr id="104" name="Shape 104"/>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s-ES" sz="8000" u="none" cap="none" strike="noStrike">
                <a:solidFill>
                  <a:srgbClr val="BFE471"/>
                </a:solidFill>
                <a:latin typeface="Arial"/>
                <a:ea typeface="Arial"/>
                <a:cs typeface="Arial"/>
                <a:sym typeface="Arial"/>
              </a:rPr>
              <a:t>”</a:t>
            </a:r>
            <a:endParaRPr b="0" i="0" sz="1800" u="none" cap="none" strike="noStrike">
              <a:solidFill>
                <a:srgbClr val="BFE47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arjeta de nombre">
  <p:cSld name="Tarjeta de nombre">
    <p:spTree>
      <p:nvGrpSpPr>
        <p:cNvPr id="105" name="Shape 105"/>
        <p:cNvGrpSpPr/>
        <p:nvPr/>
      </p:nvGrpSpPr>
      <p:grpSpPr>
        <a:xfrm>
          <a:off x="0" y="0"/>
          <a:ext cx="0" cy="0"/>
          <a:chOff x="0" y="0"/>
          <a:chExt cx="0" cy="0"/>
        </a:xfrm>
      </p:grpSpPr>
      <p:sp>
        <p:nvSpPr>
          <p:cNvPr id="106" name="Shape 106"/>
          <p:cNvSpPr txBox="1"/>
          <p:nvPr>
            <p:ph type="title"/>
          </p:nvPr>
        </p:nvSpPr>
        <p:spPr>
          <a:xfrm>
            <a:off x="677335" y="1931988"/>
            <a:ext cx="8596668" cy="2595460"/>
          </a:xfrm>
          <a:prstGeom prst="rect">
            <a:avLst/>
          </a:prstGeom>
          <a:noFill/>
          <a:ln>
            <a:noFill/>
          </a:ln>
        </p:spPr>
        <p:txBody>
          <a:bodyPr anchorCtr="0" anchor="b" bIns="91425" lIns="91425" spcFirstLastPara="1" rIns="91425" wrap="square" tIns="91425"/>
          <a:lstStyle>
            <a:lvl1pPr lvl="0" marR="0" rtl="0" algn="l">
              <a:spcBef>
                <a:spcPts val="0"/>
              </a:spcBef>
              <a:spcAft>
                <a:spcPts val="0"/>
              </a:spcAft>
              <a:buClr>
                <a:schemeClr val="accent1"/>
              </a:buClr>
              <a:buSzPts val="4400"/>
              <a:buFont typeface="Trebuchet MS"/>
              <a:buNone/>
              <a:defRPr b="0" i="0" sz="4400" u="none" cap="none" strike="noStrike">
                <a:solidFill>
                  <a:schemeClr val="accen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07" name="Shape 107"/>
          <p:cNvSpPr txBox="1"/>
          <p:nvPr>
            <p:ph idx="1" type="body"/>
          </p:nvPr>
        </p:nvSpPr>
        <p:spPr>
          <a:xfrm>
            <a:off x="677335" y="4527448"/>
            <a:ext cx="8596668" cy="1513914"/>
          </a:xfrm>
          <a:prstGeom prst="rect">
            <a:avLst/>
          </a:prstGeom>
          <a:noFill/>
          <a:ln>
            <a:noFill/>
          </a:ln>
        </p:spPr>
        <p:txBody>
          <a:bodyPr anchorCtr="0" anchor="t" bIns="91425" lIns="91425" spcFirstLastPara="1" rIns="91425" wrap="square" tIns="91425"/>
          <a:lstStyle>
            <a:lvl1pPr indent="-228600" lvl="0" marL="457200" marR="0" rtl="0" algn="l">
              <a:spcBef>
                <a:spcPts val="1000"/>
              </a:spcBef>
              <a:spcAft>
                <a:spcPts val="0"/>
              </a:spcAft>
              <a:buClr>
                <a:schemeClr val="accent1"/>
              </a:buClr>
              <a:buSzPts val="1440"/>
              <a:buFont typeface="Noto Sans Symbols"/>
              <a:buNone/>
              <a:defRPr b="0" i="0" sz="1800" u="none" cap="none" strike="noStrike">
                <a:solidFill>
                  <a:srgbClr val="3F3F3F"/>
                </a:solidFill>
                <a:latin typeface="Trebuchet MS"/>
                <a:ea typeface="Trebuchet MS"/>
                <a:cs typeface="Trebuchet MS"/>
                <a:sym typeface="Trebuchet MS"/>
              </a:defRPr>
            </a:lvl1pPr>
            <a:lvl2pPr indent="-228600" lvl="1" marL="914400" marR="0" rtl="0" algn="l">
              <a:spcBef>
                <a:spcPts val="1000"/>
              </a:spcBef>
              <a:spcAft>
                <a:spcPts val="0"/>
              </a:spcAft>
              <a:buClr>
                <a:schemeClr val="accent1"/>
              </a:buClr>
              <a:buSzPts val="1440"/>
              <a:buFont typeface="Noto Sans Symbols"/>
              <a:buNone/>
              <a:defRPr b="0" i="0" sz="1800" u="none" cap="none" strike="noStrike">
                <a:solidFill>
                  <a:srgbClr val="888888"/>
                </a:solidFill>
                <a:latin typeface="Trebuchet MS"/>
                <a:ea typeface="Trebuchet MS"/>
                <a:cs typeface="Trebuchet MS"/>
                <a:sym typeface="Trebuchet MS"/>
              </a:defRPr>
            </a:lvl2pPr>
            <a:lvl3pPr indent="-228600" lvl="2" marL="1371600" marR="0" rtl="0" algn="l">
              <a:spcBef>
                <a:spcPts val="1000"/>
              </a:spcBef>
              <a:spcAft>
                <a:spcPts val="0"/>
              </a:spcAft>
              <a:buClr>
                <a:schemeClr val="accent1"/>
              </a:buClr>
              <a:buSzPts val="1280"/>
              <a:buFont typeface="Noto Sans Symbols"/>
              <a:buNone/>
              <a:defRPr b="0" i="0" sz="1600" u="none" cap="none" strike="noStrike">
                <a:solidFill>
                  <a:srgbClr val="888888"/>
                </a:solidFill>
                <a:latin typeface="Trebuchet MS"/>
                <a:ea typeface="Trebuchet MS"/>
                <a:cs typeface="Trebuchet MS"/>
                <a:sym typeface="Trebuchet MS"/>
              </a:defRPr>
            </a:lvl3pPr>
            <a:lvl4pPr indent="-228600" lvl="3" marL="18288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4pPr>
            <a:lvl5pPr indent="-228600" lvl="4" marL="22860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5pPr>
            <a:lvl6pPr indent="-228600" lvl="5" marL="27432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6pPr>
            <a:lvl7pPr indent="-228600" lvl="6" marL="32004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7pPr>
            <a:lvl8pPr indent="-228600" lvl="7" marL="36576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8pPr>
            <a:lvl9pPr indent="-228600" lvl="8" marL="41148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9pPr>
          </a:lstStyle>
          <a:p/>
        </p:txBody>
      </p:sp>
      <p:sp>
        <p:nvSpPr>
          <p:cNvPr id="108" name="Shape 108"/>
          <p:cNvSpPr txBox="1"/>
          <p:nvPr>
            <p:ph idx="10" type="dt"/>
          </p:nvPr>
        </p:nvSpPr>
        <p:spPr>
          <a:xfrm>
            <a:off x="7205133" y="6041362"/>
            <a:ext cx="911939" cy="365125"/>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109" name="Shape 109"/>
          <p:cNvSpPr txBox="1"/>
          <p:nvPr>
            <p:ph idx="11" type="ftr"/>
          </p:nvPr>
        </p:nvSpPr>
        <p:spPr>
          <a:xfrm>
            <a:off x="677334" y="6041362"/>
            <a:ext cx="6297612"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110" name="Shape 110"/>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accent1"/>
                </a:solidFill>
                <a:latin typeface="Trebuchet MS"/>
                <a:ea typeface="Trebuchet MS"/>
                <a:cs typeface="Trebuchet MS"/>
                <a:sym typeface="Trebuchet MS"/>
              </a:defRPr>
            </a:lvl1pPr>
            <a:lvl2pPr indent="0" lvl="1" marL="0" marR="0" rtl="0" algn="r">
              <a:spcBef>
                <a:spcPts val="0"/>
              </a:spcBef>
              <a:buNone/>
              <a:defRPr b="0" i="0" sz="900" u="none" cap="none" strike="noStrike">
                <a:solidFill>
                  <a:schemeClr val="accent1"/>
                </a:solidFill>
                <a:latin typeface="Trebuchet MS"/>
                <a:ea typeface="Trebuchet MS"/>
                <a:cs typeface="Trebuchet MS"/>
                <a:sym typeface="Trebuchet MS"/>
              </a:defRPr>
            </a:lvl2pPr>
            <a:lvl3pPr indent="0" lvl="2" marL="0" marR="0" rtl="0" algn="r">
              <a:spcBef>
                <a:spcPts val="0"/>
              </a:spcBef>
              <a:buNone/>
              <a:defRPr b="0" i="0" sz="900" u="none" cap="none" strike="noStrike">
                <a:solidFill>
                  <a:schemeClr val="accent1"/>
                </a:solidFill>
                <a:latin typeface="Trebuchet MS"/>
                <a:ea typeface="Trebuchet MS"/>
                <a:cs typeface="Trebuchet MS"/>
                <a:sym typeface="Trebuchet MS"/>
              </a:defRPr>
            </a:lvl3pPr>
            <a:lvl4pPr indent="0" lvl="3" marL="0" marR="0" rtl="0" algn="r">
              <a:spcBef>
                <a:spcPts val="0"/>
              </a:spcBef>
              <a:buNone/>
              <a:defRPr b="0" i="0" sz="900" u="none" cap="none" strike="noStrike">
                <a:solidFill>
                  <a:schemeClr val="accent1"/>
                </a:solidFill>
                <a:latin typeface="Trebuchet MS"/>
                <a:ea typeface="Trebuchet MS"/>
                <a:cs typeface="Trebuchet MS"/>
                <a:sym typeface="Trebuchet MS"/>
              </a:defRPr>
            </a:lvl4pPr>
            <a:lvl5pPr indent="0" lvl="4" marL="0" marR="0" rtl="0" algn="r">
              <a:spcBef>
                <a:spcPts val="0"/>
              </a:spcBef>
              <a:buNone/>
              <a:defRPr b="0" i="0" sz="900" u="none" cap="none" strike="noStrike">
                <a:solidFill>
                  <a:schemeClr val="accent1"/>
                </a:solidFill>
                <a:latin typeface="Trebuchet MS"/>
                <a:ea typeface="Trebuchet MS"/>
                <a:cs typeface="Trebuchet MS"/>
                <a:sym typeface="Trebuchet MS"/>
              </a:defRPr>
            </a:lvl5pPr>
            <a:lvl6pPr indent="0" lvl="5" marL="0" marR="0" rtl="0" algn="r">
              <a:spcBef>
                <a:spcPts val="0"/>
              </a:spcBef>
              <a:buNone/>
              <a:defRPr b="0" i="0" sz="900" u="none" cap="none" strike="noStrike">
                <a:solidFill>
                  <a:schemeClr val="accent1"/>
                </a:solidFill>
                <a:latin typeface="Trebuchet MS"/>
                <a:ea typeface="Trebuchet MS"/>
                <a:cs typeface="Trebuchet MS"/>
                <a:sym typeface="Trebuchet MS"/>
              </a:defRPr>
            </a:lvl6pPr>
            <a:lvl7pPr indent="0" lvl="6" marL="0" marR="0" rtl="0" algn="r">
              <a:spcBef>
                <a:spcPts val="0"/>
              </a:spcBef>
              <a:buNone/>
              <a:defRPr b="0" i="0" sz="900" u="none" cap="none" strike="noStrike">
                <a:solidFill>
                  <a:schemeClr val="accent1"/>
                </a:solidFill>
                <a:latin typeface="Trebuchet MS"/>
                <a:ea typeface="Trebuchet MS"/>
                <a:cs typeface="Trebuchet MS"/>
                <a:sym typeface="Trebuchet MS"/>
              </a:defRPr>
            </a:lvl7pPr>
            <a:lvl8pPr indent="0" lvl="7" marL="0" marR="0" rtl="0" algn="r">
              <a:spcBef>
                <a:spcPts val="0"/>
              </a:spcBef>
              <a:buNone/>
              <a:defRPr b="0" i="0" sz="900" u="none" cap="none" strike="noStrike">
                <a:solidFill>
                  <a:schemeClr val="accent1"/>
                </a:solidFill>
                <a:latin typeface="Trebuchet MS"/>
                <a:ea typeface="Trebuchet MS"/>
                <a:cs typeface="Trebuchet MS"/>
                <a:sym typeface="Trebuchet MS"/>
              </a:defRPr>
            </a:lvl8pPr>
            <a:lvl9pPr indent="0" lvl="8" marL="0" marR="0" rtl="0" algn="r">
              <a:spcBef>
                <a:spcPts val="0"/>
              </a:spcBef>
              <a:buNone/>
              <a:defRPr b="0" i="0" sz="900" u="none" cap="none" strike="noStrike">
                <a:solidFill>
                  <a:schemeClr val="accent1"/>
                </a:solidFill>
                <a:latin typeface="Trebuchet MS"/>
                <a:ea typeface="Trebuchet MS"/>
                <a:cs typeface="Trebuchet MS"/>
                <a:sym typeface="Trebuchet MS"/>
              </a:defRPr>
            </a:lvl9pPr>
          </a:lstStyle>
          <a:p>
            <a:pPr indent="0" lvl="0" mar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itar la tarjeta de nombre">
  <p:cSld name="Citar la tarjeta de nombre">
    <p:spTree>
      <p:nvGrpSpPr>
        <p:cNvPr id="111" name="Shape 111"/>
        <p:cNvGrpSpPr/>
        <p:nvPr/>
      </p:nvGrpSpPr>
      <p:grpSpPr>
        <a:xfrm>
          <a:off x="0" y="0"/>
          <a:ext cx="0" cy="0"/>
          <a:chOff x="0" y="0"/>
          <a:chExt cx="0" cy="0"/>
        </a:xfrm>
      </p:grpSpPr>
      <p:sp>
        <p:nvSpPr>
          <p:cNvPr id="112" name="Shape 112"/>
          <p:cNvSpPr txBox="1"/>
          <p:nvPr>
            <p:ph type="title"/>
          </p:nvPr>
        </p:nvSpPr>
        <p:spPr>
          <a:xfrm>
            <a:off x="931334" y="609600"/>
            <a:ext cx="8094134" cy="302260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Clr>
                <a:schemeClr val="accent1"/>
              </a:buClr>
              <a:buSzPts val="4400"/>
              <a:buFont typeface="Trebuchet MS"/>
              <a:buNone/>
              <a:defRPr b="0" i="0" sz="4400" u="none" cap="none" strike="noStrike">
                <a:solidFill>
                  <a:schemeClr val="accen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13" name="Shape 113"/>
          <p:cNvSpPr txBox="1"/>
          <p:nvPr>
            <p:ph idx="1" type="body"/>
          </p:nvPr>
        </p:nvSpPr>
        <p:spPr>
          <a:xfrm>
            <a:off x="677332" y="4013200"/>
            <a:ext cx="8596669" cy="514248"/>
          </a:xfrm>
          <a:prstGeom prst="rect">
            <a:avLst/>
          </a:prstGeom>
          <a:noFill/>
          <a:ln>
            <a:noFill/>
          </a:ln>
        </p:spPr>
        <p:txBody>
          <a:bodyPr anchorCtr="0" anchor="b" bIns="91425" lIns="91425" spcFirstLastPara="1" rIns="91425" wrap="square" tIns="91425"/>
          <a:lstStyle>
            <a:lvl1pPr indent="-228600" lvl="0" marL="457200" marR="0" rtl="0" algn="l">
              <a:spcBef>
                <a:spcPts val="1000"/>
              </a:spcBef>
              <a:spcAft>
                <a:spcPts val="0"/>
              </a:spcAft>
              <a:buClr>
                <a:schemeClr val="accent1"/>
              </a:buClr>
              <a:buSzPts val="1920"/>
              <a:buFont typeface="Noto Sans Symbols"/>
              <a:buNone/>
              <a:defRPr b="0" i="0" sz="2400" u="none" cap="none" strike="noStrike">
                <a:solidFill>
                  <a:srgbClr val="3F3F3F"/>
                </a:solidFill>
                <a:latin typeface="Trebuchet MS"/>
                <a:ea typeface="Trebuchet MS"/>
                <a:cs typeface="Trebuchet MS"/>
                <a:sym typeface="Trebuchet MS"/>
              </a:defRPr>
            </a:lvl1pPr>
            <a:lvl2pPr indent="-228600" lvl="1" marL="914400"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2pPr>
            <a:lvl3pPr indent="-228600" lvl="2" marL="1371600" marR="0" rtl="0" algn="l">
              <a:spcBef>
                <a:spcPts val="1000"/>
              </a:spcBef>
              <a:spcAft>
                <a:spcPts val="0"/>
              </a:spcAft>
              <a:buClr>
                <a:schemeClr val="accent1"/>
              </a:buClr>
              <a:buSzPts val="1120"/>
              <a:buFont typeface="Noto Sans Symbols"/>
              <a:buNone/>
              <a:defRPr b="0" i="0" sz="1400" u="none" cap="none" strike="noStrike">
                <a:solidFill>
                  <a:srgbClr val="3F3F3F"/>
                </a:solidFill>
                <a:latin typeface="Trebuchet MS"/>
                <a:ea typeface="Trebuchet MS"/>
                <a:cs typeface="Trebuchet MS"/>
                <a:sym typeface="Trebuchet MS"/>
              </a:defRPr>
            </a:lvl3pPr>
            <a:lvl4pPr indent="-228600" lvl="3" marL="1828800" marR="0" rtl="0" algn="l">
              <a:spcBef>
                <a:spcPts val="1000"/>
              </a:spcBef>
              <a:spcAft>
                <a:spcPts val="0"/>
              </a:spcAft>
              <a:buClr>
                <a:schemeClr val="accent1"/>
              </a:buClr>
              <a:buSzPts val="960"/>
              <a:buFont typeface="Noto Sans Symbols"/>
              <a:buNone/>
              <a:defRPr b="0" i="0" sz="1200" u="none" cap="none" strike="noStrike">
                <a:solidFill>
                  <a:srgbClr val="3F3F3F"/>
                </a:solidFill>
                <a:latin typeface="Trebuchet MS"/>
                <a:ea typeface="Trebuchet MS"/>
                <a:cs typeface="Trebuchet MS"/>
                <a:sym typeface="Trebuchet MS"/>
              </a:defRPr>
            </a:lvl4pPr>
            <a:lvl5pPr indent="-228600" lvl="4" marL="2286000" marR="0" rtl="0" algn="l">
              <a:spcBef>
                <a:spcPts val="1000"/>
              </a:spcBef>
              <a:spcAft>
                <a:spcPts val="0"/>
              </a:spcAft>
              <a:buClr>
                <a:schemeClr val="accent1"/>
              </a:buClr>
              <a:buSzPts val="960"/>
              <a:buFont typeface="Noto Sans Symbols"/>
              <a:buNone/>
              <a:defRPr b="0" i="0" sz="1200" u="none" cap="none" strike="noStrike">
                <a:solidFill>
                  <a:srgbClr val="3F3F3F"/>
                </a:solidFill>
                <a:latin typeface="Trebuchet MS"/>
                <a:ea typeface="Trebuchet MS"/>
                <a:cs typeface="Trebuchet MS"/>
                <a:sym typeface="Trebuchet MS"/>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114" name="Shape 114"/>
          <p:cNvSpPr txBox="1"/>
          <p:nvPr>
            <p:ph idx="2" type="body"/>
          </p:nvPr>
        </p:nvSpPr>
        <p:spPr>
          <a:xfrm>
            <a:off x="677335" y="4527448"/>
            <a:ext cx="8596668" cy="1513914"/>
          </a:xfrm>
          <a:prstGeom prst="rect">
            <a:avLst/>
          </a:prstGeom>
          <a:noFill/>
          <a:ln>
            <a:noFill/>
          </a:ln>
        </p:spPr>
        <p:txBody>
          <a:bodyPr anchorCtr="0" anchor="t" bIns="91425" lIns="91425" spcFirstLastPara="1" rIns="91425" wrap="square" tIns="91425"/>
          <a:lstStyle>
            <a:lvl1pPr indent="-228600" lvl="0" marL="457200" marR="0" rtl="0" algn="l">
              <a:spcBef>
                <a:spcPts val="1000"/>
              </a:spcBef>
              <a:spcAft>
                <a:spcPts val="0"/>
              </a:spcAft>
              <a:buClr>
                <a:schemeClr val="accent1"/>
              </a:buClr>
              <a:buSzPts val="1440"/>
              <a:buFont typeface="Noto Sans Symbols"/>
              <a:buNone/>
              <a:defRPr b="0" i="0" sz="1800" u="none" cap="none" strike="noStrike">
                <a:solidFill>
                  <a:srgbClr val="7F7F7F"/>
                </a:solidFill>
                <a:latin typeface="Trebuchet MS"/>
                <a:ea typeface="Trebuchet MS"/>
                <a:cs typeface="Trebuchet MS"/>
                <a:sym typeface="Trebuchet MS"/>
              </a:defRPr>
            </a:lvl1pPr>
            <a:lvl2pPr indent="-228600" lvl="1" marL="914400" marR="0" rtl="0" algn="l">
              <a:spcBef>
                <a:spcPts val="1000"/>
              </a:spcBef>
              <a:spcAft>
                <a:spcPts val="0"/>
              </a:spcAft>
              <a:buClr>
                <a:schemeClr val="accent1"/>
              </a:buClr>
              <a:buSzPts val="1440"/>
              <a:buFont typeface="Noto Sans Symbols"/>
              <a:buNone/>
              <a:defRPr b="0" i="0" sz="1800" u="none" cap="none" strike="noStrike">
                <a:solidFill>
                  <a:srgbClr val="888888"/>
                </a:solidFill>
                <a:latin typeface="Trebuchet MS"/>
                <a:ea typeface="Trebuchet MS"/>
                <a:cs typeface="Trebuchet MS"/>
                <a:sym typeface="Trebuchet MS"/>
              </a:defRPr>
            </a:lvl2pPr>
            <a:lvl3pPr indent="-228600" lvl="2" marL="1371600" marR="0" rtl="0" algn="l">
              <a:spcBef>
                <a:spcPts val="1000"/>
              </a:spcBef>
              <a:spcAft>
                <a:spcPts val="0"/>
              </a:spcAft>
              <a:buClr>
                <a:schemeClr val="accent1"/>
              </a:buClr>
              <a:buSzPts val="1280"/>
              <a:buFont typeface="Noto Sans Symbols"/>
              <a:buNone/>
              <a:defRPr b="0" i="0" sz="1600" u="none" cap="none" strike="noStrike">
                <a:solidFill>
                  <a:srgbClr val="888888"/>
                </a:solidFill>
                <a:latin typeface="Trebuchet MS"/>
                <a:ea typeface="Trebuchet MS"/>
                <a:cs typeface="Trebuchet MS"/>
                <a:sym typeface="Trebuchet MS"/>
              </a:defRPr>
            </a:lvl3pPr>
            <a:lvl4pPr indent="-228600" lvl="3" marL="18288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4pPr>
            <a:lvl5pPr indent="-228600" lvl="4" marL="22860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5pPr>
            <a:lvl6pPr indent="-228600" lvl="5" marL="27432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6pPr>
            <a:lvl7pPr indent="-228600" lvl="6" marL="32004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7pPr>
            <a:lvl8pPr indent="-228600" lvl="7" marL="36576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8pPr>
            <a:lvl9pPr indent="-228600" lvl="8" marL="41148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9pPr>
          </a:lstStyle>
          <a:p/>
        </p:txBody>
      </p:sp>
      <p:sp>
        <p:nvSpPr>
          <p:cNvPr id="115" name="Shape 115"/>
          <p:cNvSpPr txBox="1"/>
          <p:nvPr>
            <p:ph idx="10" type="dt"/>
          </p:nvPr>
        </p:nvSpPr>
        <p:spPr>
          <a:xfrm>
            <a:off x="7205133" y="6041362"/>
            <a:ext cx="911939" cy="365125"/>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116" name="Shape 116"/>
          <p:cNvSpPr txBox="1"/>
          <p:nvPr>
            <p:ph idx="11" type="ftr"/>
          </p:nvPr>
        </p:nvSpPr>
        <p:spPr>
          <a:xfrm>
            <a:off x="677334" y="6041362"/>
            <a:ext cx="6297612"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117" name="Shape 11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accent1"/>
                </a:solidFill>
                <a:latin typeface="Trebuchet MS"/>
                <a:ea typeface="Trebuchet MS"/>
                <a:cs typeface="Trebuchet MS"/>
                <a:sym typeface="Trebuchet MS"/>
              </a:defRPr>
            </a:lvl1pPr>
            <a:lvl2pPr indent="0" lvl="1" marL="0" marR="0" rtl="0" algn="r">
              <a:spcBef>
                <a:spcPts val="0"/>
              </a:spcBef>
              <a:buNone/>
              <a:defRPr b="0" i="0" sz="900" u="none" cap="none" strike="noStrike">
                <a:solidFill>
                  <a:schemeClr val="accent1"/>
                </a:solidFill>
                <a:latin typeface="Trebuchet MS"/>
                <a:ea typeface="Trebuchet MS"/>
                <a:cs typeface="Trebuchet MS"/>
                <a:sym typeface="Trebuchet MS"/>
              </a:defRPr>
            </a:lvl2pPr>
            <a:lvl3pPr indent="0" lvl="2" marL="0" marR="0" rtl="0" algn="r">
              <a:spcBef>
                <a:spcPts val="0"/>
              </a:spcBef>
              <a:buNone/>
              <a:defRPr b="0" i="0" sz="900" u="none" cap="none" strike="noStrike">
                <a:solidFill>
                  <a:schemeClr val="accent1"/>
                </a:solidFill>
                <a:latin typeface="Trebuchet MS"/>
                <a:ea typeface="Trebuchet MS"/>
                <a:cs typeface="Trebuchet MS"/>
                <a:sym typeface="Trebuchet MS"/>
              </a:defRPr>
            </a:lvl3pPr>
            <a:lvl4pPr indent="0" lvl="3" marL="0" marR="0" rtl="0" algn="r">
              <a:spcBef>
                <a:spcPts val="0"/>
              </a:spcBef>
              <a:buNone/>
              <a:defRPr b="0" i="0" sz="900" u="none" cap="none" strike="noStrike">
                <a:solidFill>
                  <a:schemeClr val="accent1"/>
                </a:solidFill>
                <a:latin typeface="Trebuchet MS"/>
                <a:ea typeface="Trebuchet MS"/>
                <a:cs typeface="Trebuchet MS"/>
                <a:sym typeface="Trebuchet MS"/>
              </a:defRPr>
            </a:lvl4pPr>
            <a:lvl5pPr indent="0" lvl="4" marL="0" marR="0" rtl="0" algn="r">
              <a:spcBef>
                <a:spcPts val="0"/>
              </a:spcBef>
              <a:buNone/>
              <a:defRPr b="0" i="0" sz="900" u="none" cap="none" strike="noStrike">
                <a:solidFill>
                  <a:schemeClr val="accent1"/>
                </a:solidFill>
                <a:latin typeface="Trebuchet MS"/>
                <a:ea typeface="Trebuchet MS"/>
                <a:cs typeface="Trebuchet MS"/>
                <a:sym typeface="Trebuchet MS"/>
              </a:defRPr>
            </a:lvl5pPr>
            <a:lvl6pPr indent="0" lvl="5" marL="0" marR="0" rtl="0" algn="r">
              <a:spcBef>
                <a:spcPts val="0"/>
              </a:spcBef>
              <a:buNone/>
              <a:defRPr b="0" i="0" sz="900" u="none" cap="none" strike="noStrike">
                <a:solidFill>
                  <a:schemeClr val="accent1"/>
                </a:solidFill>
                <a:latin typeface="Trebuchet MS"/>
                <a:ea typeface="Trebuchet MS"/>
                <a:cs typeface="Trebuchet MS"/>
                <a:sym typeface="Trebuchet MS"/>
              </a:defRPr>
            </a:lvl6pPr>
            <a:lvl7pPr indent="0" lvl="6" marL="0" marR="0" rtl="0" algn="r">
              <a:spcBef>
                <a:spcPts val="0"/>
              </a:spcBef>
              <a:buNone/>
              <a:defRPr b="0" i="0" sz="900" u="none" cap="none" strike="noStrike">
                <a:solidFill>
                  <a:schemeClr val="accent1"/>
                </a:solidFill>
                <a:latin typeface="Trebuchet MS"/>
                <a:ea typeface="Trebuchet MS"/>
                <a:cs typeface="Trebuchet MS"/>
                <a:sym typeface="Trebuchet MS"/>
              </a:defRPr>
            </a:lvl7pPr>
            <a:lvl8pPr indent="0" lvl="7" marL="0" marR="0" rtl="0" algn="r">
              <a:spcBef>
                <a:spcPts val="0"/>
              </a:spcBef>
              <a:buNone/>
              <a:defRPr b="0" i="0" sz="900" u="none" cap="none" strike="noStrike">
                <a:solidFill>
                  <a:schemeClr val="accent1"/>
                </a:solidFill>
                <a:latin typeface="Trebuchet MS"/>
                <a:ea typeface="Trebuchet MS"/>
                <a:cs typeface="Trebuchet MS"/>
                <a:sym typeface="Trebuchet MS"/>
              </a:defRPr>
            </a:lvl8pPr>
            <a:lvl9pPr indent="0" lvl="8" marL="0" marR="0" rtl="0" algn="r">
              <a:spcBef>
                <a:spcPts val="0"/>
              </a:spcBef>
              <a:buNone/>
              <a:defRPr b="0" i="0" sz="900" u="none" cap="none" strike="noStrike">
                <a:solidFill>
                  <a:schemeClr val="accent1"/>
                </a:solidFill>
                <a:latin typeface="Trebuchet MS"/>
                <a:ea typeface="Trebuchet MS"/>
                <a:cs typeface="Trebuchet MS"/>
                <a:sym typeface="Trebuchet MS"/>
              </a:defRPr>
            </a:lvl9pPr>
          </a:lstStyle>
          <a:p>
            <a:pPr indent="0" lvl="0" marL="0">
              <a:spcBef>
                <a:spcPts val="0"/>
              </a:spcBef>
              <a:spcAft>
                <a:spcPts val="0"/>
              </a:spcAft>
              <a:buNone/>
            </a:pPr>
            <a:fld id="{00000000-1234-1234-1234-123412341234}" type="slidenum">
              <a:rPr lang="es-ES"/>
              <a:t>‹#›</a:t>
            </a:fld>
            <a:endParaRPr/>
          </a:p>
        </p:txBody>
      </p:sp>
      <p:sp>
        <p:nvSpPr>
          <p:cNvPr id="118" name="Shape 118"/>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s-ES" sz="8000" u="none" cap="none" strike="noStrike">
                <a:solidFill>
                  <a:srgbClr val="BFE471"/>
                </a:solidFill>
                <a:latin typeface="Arial"/>
                <a:ea typeface="Arial"/>
                <a:cs typeface="Arial"/>
                <a:sym typeface="Arial"/>
              </a:rPr>
              <a:t>“</a:t>
            </a:r>
            <a:endParaRPr/>
          </a:p>
        </p:txBody>
      </p:sp>
      <p:sp>
        <p:nvSpPr>
          <p:cNvPr id="119" name="Shape 119"/>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s-ES" sz="8000" u="none" cap="none" strike="noStrike">
                <a:solidFill>
                  <a:srgbClr val="BFE471"/>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dadero o falso">
  <p:cSld name="Verdadero o falso">
    <p:spTree>
      <p:nvGrpSpPr>
        <p:cNvPr id="120" name="Shape 120"/>
        <p:cNvGrpSpPr/>
        <p:nvPr/>
      </p:nvGrpSpPr>
      <p:grpSpPr>
        <a:xfrm>
          <a:off x="0" y="0"/>
          <a:ext cx="0" cy="0"/>
          <a:chOff x="0" y="0"/>
          <a:chExt cx="0" cy="0"/>
        </a:xfrm>
      </p:grpSpPr>
      <p:sp>
        <p:nvSpPr>
          <p:cNvPr id="121" name="Shape 121"/>
          <p:cNvSpPr txBox="1"/>
          <p:nvPr>
            <p:ph type="title"/>
          </p:nvPr>
        </p:nvSpPr>
        <p:spPr>
          <a:xfrm>
            <a:off x="685799" y="609600"/>
            <a:ext cx="8588203" cy="302260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Clr>
                <a:schemeClr val="accent1"/>
              </a:buClr>
              <a:buSzPts val="4400"/>
              <a:buFont typeface="Trebuchet MS"/>
              <a:buNone/>
              <a:defRPr b="0" i="0" sz="4400" u="none" cap="none" strike="noStrike">
                <a:solidFill>
                  <a:schemeClr val="accen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22" name="Shape 122"/>
          <p:cNvSpPr txBox="1"/>
          <p:nvPr>
            <p:ph idx="1" type="body"/>
          </p:nvPr>
        </p:nvSpPr>
        <p:spPr>
          <a:xfrm>
            <a:off x="677332" y="4013200"/>
            <a:ext cx="8596669" cy="514248"/>
          </a:xfrm>
          <a:prstGeom prst="rect">
            <a:avLst/>
          </a:prstGeom>
          <a:noFill/>
          <a:ln>
            <a:noFill/>
          </a:ln>
        </p:spPr>
        <p:txBody>
          <a:bodyPr anchorCtr="0" anchor="b" bIns="91425" lIns="91425" spcFirstLastPara="1" rIns="91425" wrap="square" tIns="91425"/>
          <a:lstStyle>
            <a:lvl1pPr indent="-228600" lvl="0" marL="457200" marR="0" rtl="0" algn="l">
              <a:spcBef>
                <a:spcPts val="1000"/>
              </a:spcBef>
              <a:spcAft>
                <a:spcPts val="0"/>
              </a:spcAft>
              <a:buClr>
                <a:schemeClr val="accent1"/>
              </a:buClr>
              <a:buSzPts val="1920"/>
              <a:buFont typeface="Noto Sans Symbols"/>
              <a:buNone/>
              <a:defRPr b="0" i="0" sz="2400" u="none" cap="none" strike="noStrike">
                <a:solidFill>
                  <a:schemeClr val="accent1"/>
                </a:solidFill>
                <a:latin typeface="Trebuchet MS"/>
                <a:ea typeface="Trebuchet MS"/>
                <a:cs typeface="Trebuchet MS"/>
                <a:sym typeface="Trebuchet MS"/>
              </a:defRPr>
            </a:lvl1pPr>
            <a:lvl2pPr indent="-228600" lvl="1" marL="914400"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2pPr>
            <a:lvl3pPr indent="-228600" lvl="2" marL="1371600" marR="0" rtl="0" algn="l">
              <a:spcBef>
                <a:spcPts val="1000"/>
              </a:spcBef>
              <a:spcAft>
                <a:spcPts val="0"/>
              </a:spcAft>
              <a:buClr>
                <a:schemeClr val="accent1"/>
              </a:buClr>
              <a:buSzPts val="1120"/>
              <a:buFont typeface="Noto Sans Symbols"/>
              <a:buNone/>
              <a:defRPr b="0" i="0" sz="1400" u="none" cap="none" strike="noStrike">
                <a:solidFill>
                  <a:srgbClr val="3F3F3F"/>
                </a:solidFill>
                <a:latin typeface="Trebuchet MS"/>
                <a:ea typeface="Trebuchet MS"/>
                <a:cs typeface="Trebuchet MS"/>
                <a:sym typeface="Trebuchet MS"/>
              </a:defRPr>
            </a:lvl3pPr>
            <a:lvl4pPr indent="-228600" lvl="3" marL="1828800" marR="0" rtl="0" algn="l">
              <a:spcBef>
                <a:spcPts val="1000"/>
              </a:spcBef>
              <a:spcAft>
                <a:spcPts val="0"/>
              </a:spcAft>
              <a:buClr>
                <a:schemeClr val="accent1"/>
              </a:buClr>
              <a:buSzPts val="960"/>
              <a:buFont typeface="Noto Sans Symbols"/>
              <a:buNone/>
              <a:defRPr b="0" i="0" sz="1200" u="none" cap="none" strike="noStrike">
                <a:solidFill>
                  <a:srgbClr val="3F3F3F"/>
                </a:solidFill>
                <a:latin typeface="Trebuchet MS"/>
                <a:ea typeface="Trebuchet MS"/>
                <a:cs typeface="Trebuchet MS"/>
                <a:sym typeface="Trebuchet MS"/>
              </a:defRPr>
            </a:lvl4pPr>
            <a:lvl5pPr indent="-228600" lvl="4" marL="2286000" marR="0" rtl="0" algn="l">
              <a:spcBef>
                <a:spcPts val="1000"/>
              </a:spcBef>
              <a:spcAft>
                <a:spcPts val="0"/>
              </a:spcAft>
              <a:buClr>
                <a:schemeClr val="accent1"/>
              </a:buClr>
              <a:buSzPts val="960"/>
              <a:buFont typeface="Noto Sans Symbols"/>
              <a:buNone/>
              <a:defRPr b="0" i="0" sz="1200" u="none" cap="none" strike="noStrike">
                <a:solidFill>
                  <a:srgbClr val="3F3F3F"/>
                </a:solidFill>
                <a:latin typeface="Trebuchet MS"/>
                <a:ea typeface="Trebuchet MS"/>
                <a:cs typeface="Trebuchet MS"/>
                <a:sym typeface="Trebuchet MS"/>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123" name="Shape 123"/>
          <p:cNvSpPr txBox="1"/>
          <p:nvPr>
            <p:ph idx="2" type="body"/>
          </p:nvPr>
        </p:nvSpPr>
        <p:spPr>
          <a:xfrm>
            <a:off x="677335" y="4527448"/>
            <a:ext cx="8596668" cy="1513914"/>
          </a:xfrm>
          <a:prstGeom prst="rect">
            <a:avLst/>
          </a:prstGeom>
          <a:noFill/>
          <a:ln>
            <a:noFill/>
          </a:ln>
        </p:spPr>
        <p:txBody>
          <a:bodyPr anchorCtr="0" anchor="t" bIns="91425" lIns="91425" spcFirstLastPara="1" rIns="91425" wrap="square" tIns="91425"/>
          <a:lstStyle>
            <a:lvl1pPr indent="-228600" lvl="0" marL="457200" marR="0" rtl="0" algn="l">
              <a:spcBef>
                <a:spcPts val="1000"/>
              </a:spcBef>
              <a:spcAft>
                <a:spcPts val="0"/>
              </a:spcAft>
              <a:buClr>
                <a:schemeClr val="accent1"/>
              </a:buClr>
              <a:buSzPts val="1440"/>
              <a:buFont typeface="Noto Sans Symbols"/>
              <a:buNone/>
              <a:defRPr b="0" i="0" sz="1800" u="none" cap="none" strike="noStrike">
                <a:solidFill>
                  <a:srgbClr val="7F7F7F"/>
                </a:solidFill>
                <a:latin typeface="Trebuchet MS"/>
                <a:ea typeface="Trebuchet MS"/>
                <a:cs typeface="Trebuchet MS"/>
                <a:sym typeface="Trebuchet MS"/>
              </a:defRPr>
            </a:lvl1pPr>
            <a:lvl2pPr indent="-228600" lvl="1" marL="914400" marR="0" rtl="0" algn="l">
              <a:spcBef>
                <a:spcPts val="1000"/>
              </a:spcBef>
              <a:spcAft>
                <a:spcPts val="0"/>
              </a:spcAft>
              <a:buClr>
                <a:schemeClr val="accent1"/>
              </a:buClr>
              <a:buSzPts val="1440"/>
              <a:buFont typeface="Noto Sans Symbols"/>
              <a:buNone/>
              <a:defRPr b="0" i="0" sz="1800" u="none" cap="none" strike="noStrike">
                <a:solidFill>
                  <a:srgbClr val="888888"/>
                </a:solidFill>
                <a:latin typeface="Trebuchet MS"/>
                <a:ea typeface="Trebuchet MS"/>
                <a:cs typeface="Trebuchet MS"/>
                <a:sym typeface="Trebuchet MS"/>
              </a:defRPr>
            </a:lvl2pPr>
            <a:lvl3pPr indent="-228600" lvl="2" marL="1371600" marR="0" rtl="0" algn="l">
              <a:spcBef>
                <a:spcPts val="1000"/>
              </a:spcBef>
              <a:spcAft>
                <a:spcPts val="0"/>
              </a:spcAft>
              <a:buClr>
                <a:schemeClr val="accent1"/>
              </a:buClr>
              <a:buSzPts val="1280"/>
              <a:buFont typeface="Noto Sans Symbols"/>
              <a:buNone/>
              <a:defRPr b="0" i="0" sz="1600" u="none" cap="none" strike="noStrike">
                <a:solidFill>
                  <a:srgbClr val="888888"/>
                </a:solidFill>
                <a:latin typeface="Trebuchet MS"/>
                <a:ea typeface="Trebuchet MS"/>
                <a:cs typeface="Trebuchet MS"/>
                <a:sym typeface="Trebuchet MS"/>
              </a:defRPr>
            </a:lvl3pPr>
            <a:lvl4pPr indent="-228600" lvl="3" marL="18288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4pPr>
            <a:lvl5pPr indent="-228600" lvl="4" marL="22860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5pPr>
            <a:lvl6pPr indent="-228600" lvl="5" marL="27432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6pPr>
            <a:lvl7pPr indent="-228600" lvl="6" marL="32004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7pPr>
            <a:lvl8pPr indent="-228600" lvl="7" marL="36576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8pPr>
            <a:lvl9pPr indent="-228600" lvl="8" marL="41148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9pPr>
          </a:lstStyle>
          <a:p/>
        </p:txBody>
      </p:sp>
      <p:sp>
        <p:nvSpPr>
          <p:cNvPr id="124" name="Shape 124"/>
          <p:cNvSpPr txBox="1"/>
          <p:nvPr>
            <p:ph idx="10" type="dt"/>
          </p:nvPr>
        </p:nvSpPr>
        <p:spPr>
          <a:xfrm>
            <a:off x="7205133" y="6041362"/>
            <a:ext cx="911939" cy="365125"/>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125" name="Shape 125"/>
          <p:cNvSpPr txBox="1"/>
          <p:nvPr>
            <p:ph idx="11" type="ftr"/>
          </p:nvPr>
        </p:nvSpPr>
        <p:spPr>
          <a:xfrm>
            <a:off x="677334" y="6041362"/>
            <a:ext cx="6297612"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126" name="Shape 12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accent1"/>
                </a:solidFill>
                <a:latin typeface="Trebuchet MS"/>
                <a:ea typeface="Trebuchet MS"/>
                <a:cs typeface="Trebuchet MS"/>
                <a:sym typeface="Trebuchet MS"/>
              </a:defRPr>
            </a:lvl1pPr>
            <a:lvl2pPr indent="0" lvl="1" marL="0" marR="0" rtl="0" algn="r">
              <a:spcBef>
                <a:spcPts val="0"/>
              </a:spcBef>
              <a:buNone/>
              <a:defRPr b="0" i="0" sz="900" u="none" cap="none" strike="noStrike">
                <a:solidFill>
                  <a:schemeClr val="accent1"/>
                </a:solidFill>
                <a:latin typeface="Trebuchet MS"/>
                <a:ea typeface="Trebuchet MS"/>
                <a:cs typeface="Trebuchet MS"/>
                <a:sym typeface="Trebuchet MS"/>
              </a:defRPr>
            </a:lvl2pPr>
            <a:lvl3pPr indent="0" lvl="2" marL="0" marR="0" rtl="0" algn="r">
              <a:spcBef>
                <a:spcPts val="0"/>
              </a:spcBef>
              <a:buNone/>
              <a:defRPr b="0" i="0" sz="900" u="none" cap="none" strike="noStrike">
                <a:solidFill>
                  <a:schemeClr val="accent1"/>
                </a:solidFill>
                <a:latin typeface="Trebuchet MS"/>
                <a:ea typeface="Trebuchet MS"/>
                <a:cs typeface="Trebuchet MS"/>
                <a:sym typeface="Trebuchet MS"/>
              </a:defRPr>
            </a:lvl3pPr>
            <a:lvl4pPr indent="0" lvl="3" marL="0" marR="0" rtl="0" algn="r">
              <a:spcBef>
                <a:spcPts val="0"/>
              </a:spcBef>
              <a:buNone/>
              <a:defRPr b="0" i="0" sz="900" u="none" cap="none" strike="noStrike">
                <a:solidFill>
                  <a:schemeClr val="accent1"/>
                </a:solidFill>
                <a:latin typeface="Trebuchet MS"/>
                <a:ea typeface="Trebuchet MS"/>
                <a:cs typeface="Trebuchet MS"/>
                <a:sym typeface="Trebuchet MS"/>
              </a:defRPr>
            </a:lvl4pPr>
            <a:lvl5pPr indent="0" lvl="4" marL="0" marR="0" rtl="0" algn="r">
              <a:spcBef>
                <a:spcPts val="0"/>
              </a:spcBef>
              <a:buNone/>
              <a:defRPr b="0" i="0" sz="900" u="none" cap="none" strike="noStrike">
                <a:solidFill>
                  <a:schemeClr val="accent1"/>
                </a:solidFill>
                <a:latin typeface="Trebuchet MS"/>
                <a:ea typeface="Trebuchet MS"/>
                <a:cs typeface="Trebuchet MS"/>
                <a:sym typeface="Trebuchet MS"/>
              </a:defRPr>
            </a:lvl5pPr>
            <a:lvl6pPr indent="0" lvl="5" marL="0" marR="0" rtl="0" algn="r">
              <a:spcBef>
                <a:spcPts val="0"/>
              </a:spcBef>
              <a:buNone/>
              <a:defRPr b="0" i="0" sz="900" u="none" cap="none" strike="noStrike">
                <a:solidFill>
                  <a:schemeClr val="accent1"/>
                </a:solidFill>
                <a:latin typeface="Trebuchet MS"/>
                <a:ea typeface="Trebuchet MS"/>
                <a:cs typeface="Trebuchet MS"/>
                <a:sym typeface="Trebuchet MS"/>
              </a:defRPr>
            </a:lvl6pPr>
            <a:lvl7pPr indent="0" lvl="6" marL="0" marR="0" rtl="0" algn="r">
              <a:spcBef>
                <a:spcPts val="0"/>
              </a:spcBef>
              <a:buNone/>
              <a:defRPr b="0" i="0" sz="900" u="none" cap="none" strike="noStrike">
                <a:solidFill>
                  <a:schemeClr val="accent1"/>
                </a:solidFill>
                <a:latin typeface="Trebuchet MS"/>
                <a:ea typeface="Trebuchet MS"/>
                <a:cs typeface="Trebuchet MS"/>
                <a:sym typeface="Trebuchet MS"/>
              </a:defRPr>
            </a:lvl7pPr>
            <a:lvl8pPr indent="0" lvl="7" marL="0" marR="0" rtl="0" algn="r">
              <a:spcBef>
                <a:spcPts val="0"/>
              </a:spcBef>
              <a:buNone/>
              <a:defRPr b="0" i="0" sz="900" u="none" cap="none" strike="noStrike">
                <a:solidFill>
                  <a:schemeClr val="accent1"/>
                </a:solidFill>
                <a:latin typeface="Trebuchet MS"/>
                <a:ea typeface="Trebuchet MS"/>
                <a:cs typeface="Trebuchet MS"/>
                <a:sym typeface="Trebuchet MS"/>
              </a:defRPr>
            </a:lvl8pPr>
            <a:lvl9pPr indent="0" lvl="8" marL="0" marR="0" rtl="0" algn="r">
              <a:spcBef>
                <a:spcPts val="0"/>
              </a:spcBef>
              <a:buNone/>
              <a:defRPr b="0" i="0" sz="900" u="none" cap="none" strike="noStrike">
                <a:solidFill>
                  <a:schemeClr val="accent1"/>
                </a:solidFill>
                <a:latin typeface="Trebuchet MS"/>
                <a:ea typeface="Trebuchet MS"/>
                <a:cs typeface="Trebuchet MS"/>
                <a:sym typeface="Trebuchet MS"/>
              </a:defRPr>
            </a:lvl9pPr>
          </a:lstStyle>
          <a:p>
            <a:pPr indent="0" lvl="0" mar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y texto vertical" type="vertTx">
  <p:cSld name="VERTICAL_TEXT">
    <p:spTree>
      <p:nvGrpSpPr>
        <p:cNvPr id="127" name="Shape 127"/>
        <p:cNvGrpSpPr/>
        <p:nvPr/>
      </p:nvGrpSpPr>
      <p:grpSpPr>
        <a:xfrm>
          <a:off x="0" y="0"/>
          <a:ext cx="0" cy="0"/>
          <a:chOff x="0" y="0"/>
          <a:chExt cx="0" cy="0"/>
        </a:xfrm>
      </p:grpSpPr>
      <p:sp>
        <p:nvSpPr>
          <p:cNvPr id="128" name="Shape 128"/>
          <p:cNvSpPr txBox="1"/>
          <p:nvPr>
            <p:ph type="title"/>
          </p:nvPr>
        </p:nvSpPr>
        <p:spPr>
          <a:xfrm>
            <a:off x="677334" y="609600"/>
            <a:ext cx="8596668" cy="132080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Clr>
                <a:schemeClr val="accent1"/>
              </a:buClr>
              <a:buSzPts val="3600"/>
              <a:buFont typeface="Trebuchet MS"/>
              <a:buNone/>
              <a:defRPr b="0" i="0" sz="3600" u="none" cap="none" strike="noStrike">
                <a:solidFill>
                  <a:schemeClr val="accen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29" name="Shape 129"/>
          <p:cNvSpPr txBox="1"/>
          <p:nvPr>
            <p:ph idx="1" type="body"/>
          </p:nvPr>
        </p:nvSpPr>
        <p:spPr>
          <a:xfrm rot="5400000">
            <a:off x="3035282" y="-197358"/>
            <a:ext cx="3880773" cy="8596668"/>
          </a:xfrm>
          <a:prstGeom prst="rect">
            <a:avLst/>
          </a:prstGeom>
          <a:noFill/>
          <a:ln>
            <a:noFill/>
          </a:ln>
        </p:spPr>
        <p:txBody>
          <a:bodyPr anchorCtr="0" anchor="t" bIns="91425" lIns="91425" spcFirstLastPara="1" rIns="91425" wrap="square" tIns="91425"/>
          <a:lstStyle>
            <a:lvl1pPr indent="-320040" lvl="0" marL="457200" marR="0" rtl="0" algn="l">
              <a:spcBef>
                <a:spcPts val="1000"/>
              </a:spcBef>
              <a:spcAft>
                <a:spcPts val="0"/>
              </a:spcAft>
              <a:buClr>
                <a:schemeClr val="accent1"/>
              </a:buClr>
              <a:buSzPts val="1440"/>
              <a:buFont typeface="Noto Sans Symbols"/>
              <a:buChar char="▶"/>
              <a:defRPr b="0" i="0" sz="1800" u="none" cap="none" strike="noStrike">
                <a:solidFill>
                  <a:srgbClr val="3F3F3F"/>
                </a:solidFill>
                <a:latin typeface="Trebuchet MS"/>
                <a:ea typeface="Trebuchet MS"/>
                <a:cs typeface="Trebuchet MS"/>
                <a:sym typeface="Trebuchet MS"/>
              </a:defRPr>
            </a:lvl1pPr>
            <a:lvl2pPr indent="-309880" lvl="1" marL="914400" marR="0" rtl="0" algn="l">
              <a:spcBef>
                <a:spcPts val="1000"/>
              </a:spcBef>
              <a:spcAft>
                <a:spcPts val="0"/>
              </a:spcAft>
              <a:buClr>
                <a:schemeClr val="accent1"/>
              </a:buClr>
              <a:buSzPts val="1280"/>
              <a:buFont typeface="Noto Sans Symbols"/>
              <a:buChar char="▶"/>
              <a:defRPr b="0" i="0" sz="1600" u="none" cap="none" strike="noStrike">
                <a:solidFill>
                  <a:srgbClr val="3F3F3F"/>
                </a:solidFill>
                <a:latin typeface="Trebuchet MS"/>
                <a:ea typeface="Trebuchet MS"/>
                <a:cs typeface="Trebuchet MS"/>
                <a:sym typeface="Trebuchet MS"/>
              </a:defRPr>
            </a:lvl2pPr>
            <a:lvl3pPr indent="-299719" lvl="2" marL="1371600" marR="0" rtl="0" algn="l">
              <a:spcBef>
                <a:spcPts val="1000"/>
              </a:spcBef>
              <a:spcAft>
                <a:spcPts val="0"/>
              </a:spcAft>
              <a:buClr>
                <a:schemeClr val="accent1"/>
              </a:buClr>
              <a:buSzPts val="1120"/>
              <a:buFont typeface="Noto Sans Symbols"/>
              <a:buChar char="▶"/>
              <a:defRPr b="0" i="0" sz="1400" u="none" cap="none" strike="noStrike">
                <a:solidFill>
                  <a:srgbClr val="3F3F3F"/>
                </a:solidFill>
                <a:latin typeface="Trebuchet MS"/>
                <a:ea typeface="Trebuchet MS"/>
                <a:cs typeface="Trebuchet MS"/>
                <a:sym typeface="Trebuchet MS"/>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130" name="Shape 130"/>
          <p:cNvSpPr txBox="1"/>
          <p:nvPr>
            <p:ph idx="10" type="dt"/>
          </p:nvPr>
        </p:nvSpPr>
        <p:spPr>
          <a:xfrm>
            <a:off x="7205133" y="6041362"/>
            <a:ext cx="911939" cy="365125"/>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131" name="Shape 131"/>
          <p:cNvSpPr txBox="1"/>
          <p:nvPr>
            <p:ph idx="11" type="ftr"/>
          </p:nvPr>
        </p:nvSpPr>
        <p:spPr>
          <a:xfrm>
            <a:off x="677334" y="6041362"/>
            <a:ext cx="6297612"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132" name="Shape 13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accent1"/>
                </a:solidFill>
                <a:latin typeface="Trebuchet MS"/>
                <a:ea typeface="Trebuchet MS"/>
                <a:cs typeface="Trebuchet MS"/>
                <a:sym typeface="Trebuchet MS"/>
              </a:defRPr>
            </a:lvl1pPr>
            <a:lvl2pPr indent="0" lvl="1" marL="0" marR="0" rtl="0" algn="r">
              <a:spcBef>
                <a:spcPts val="0"/>
              </a:spcBef>
              <a:buNone/>
              <a:defRPr b="0" i="0" sz="900" u="none" cap="none" strike="noStrike">
                <a:solidFill>
                  <a:schemeClr val="accent1"/>
                </a:solidFill>
                <a:latin typeface="Trebuchet MS"/>
                <a:ea typeface="Trebuchet MS"/>
                <a:cs typeface="Trebuchet MS"/>
                <a:sym typeface="Trebuchet MS"/>
              </a:defRPr>
            </a:lvl2pPr>
            <a:lvl3pPr indent="0" lvl="2" marL="0" marR="0" rtl="0" algn="r">
              <a:spcBef>
                <a:spcPts val="0"/>
              </a:spcBef>
              <a:buNone/>
              <a:defRPr b="0" i="0" sz="900" u="none" cap="none" strike="noStrike">
                <a:solidFill>
                  <a:schemeClr val="accent1"/>
                </a:solidFill>
                <a:latin typeface="Trebuchet MS"/>
                <a:ea typeface="Trebuchet MS"/>
                <a:cs typeface="Trebuchet MS"/>
                <a:sym typeface="Trebuchet MS"/>
              </a:defRPr>
            </a:lvl3pPr>
            <a:lvl4pPr indent="0" lvl="3" marL="0" marR="0" rtl="0" algn="r">
              <a:spcBef>
                <a:spcPts val="0"/>
              </a:spcBef>
              <a:buNone/>
              <a:defRPr b="0" i="0" sz="900" u="none" cap="none" strike="noStrike">
                <a:solidFill>
                  <a:schemeClr val="accent1"/>
                </a:solidFill>
                <a:latin typeface="Trebuchet MS"/>
                <a:ea typeface="Trebuchet MS"/>
                <a:cs typeface="Trebuchet MS"/>
                <a:sym typeface="Trebuchet MS"/>
              </a:defRPr>
            </a:lvl4pPr>
            <a:lvl5pPr indent="0" lvl="4" marL="0" marR="0" rtl="0" algn="r">
              <a:spcBef>
                <a:spcPts val="0"/>
              </a:spcBef>
              <a:buNone/>
              <a:defRPr b="0" i="0" sz="900" u="none" cap="none" strike="noStrike">
                <a:solidFill>
                  <a:schemeClr val="accent1"/>
                </a:solidFill>
                <a:latin typeface="Trebuchet MS"/>
                <a:ea typeface="Trebuchet MS"/>
                <a:cs typeface="Trebuchet MS"/>
                <a:sym typeface="Trebuchet MS"/>
              </a:defRPr>
            </a:lvl5pPr>
            <a:lvl6pPr indent="0" lvl="5" marL="0" marR="0" rtl="0" algn="r">
              <a:spcBef>
                <a:spcPts val="0"/>
              </a:spcBef>
              <a:buNone/>
              <a:defRPr b="0" i="0" sz="900" u="none" cap="none" strike="noStrike">
                <a:solidFill>
                  <a:schemeClr val="accent1"/>
                </a:solidFill>
                <a:latin typeface="Trebuchet MS"/>
                <a:ea typeface="Trebuchet MS"/>
                <a:cs typeface="Trebuchet MS"/>
                <a:sym typeface="Trebuchet MS"/>
              </a:defRPr>
            </a:lvl6pPr>
            <a:lvl7pPr indent="0" lvl="6" marL="0" marR="0" rtl="0" algn="r">
              <a:spcBef>
                <a:spcPts val="0"/>
              </a:spcBef>
              <a:buNone/>
              <a:defRPr b="0" i="0" sz="900" u="none" cap="none" strike="noStrike">
                <a:solidFill>
                  <a:schemeClr val="accent1"/>
                </a:solidFill>
                <a:latin typeface="Trebuchet MS"/>
                <a:ea typeface="Trebuchet MS"/>
                <a:cs typeface="Trebuchet MS"/>
                <a:sym typeface="Trebuchet MS"/>
              </a:defRPr>
            </a:lvl7pPr>
            <a:lvl8pPr indent="0" lvl="7" marL="0" marR="0" rtl="0" algn="r">
              <a:spcBef>
                <a:spcPts val="0"/>
              </a:spcBef>
              <a:buNone/>
              <a:defRPr b="0" i="0" sz="900" u="none" cap="none" strike="noStrike">
                <a:solidFill>
                  <a:schemeClr val="accent1"/>
                </a:solidFill>
                <a:latin typeface="Trebuchet MS"/>
                <a:ea typeface="Trebuchet MS"/>
                <a:cs typeface="Trebuchet MS"/>
                <a:sym typeface="Trebuchet MS"/>
              </a:defRPr>
            </a:lvl8pPr>
            <a:lvl9pPr indent="0" lvl="8" marL="0" marR="0" rtl="0" algn="r">
              <a:spcBef>
                <a:spcPts val="0"/>
              </a:spcBef>
              <a:buNone/>
              <a:defRPr b="0" i="0" sz="900" u="none" cap="none" strike="noStrike">
                <a:solidFill>
                  <a:schemeClr val="accent1"/>
                </a:solidFill>
                <a:latin typeface="Trebuchet MS"/>
                <a:ea typeface="Trebuchet MS"/>
                <a:cs typeface="Trebuchet MS"/>
                <a:sym typeface="Trebuchet MS"/>
              </a:defRPr>
            </a:lvl9pPr>
          </a:lstStyle>
          <a:p>
            <a:pPr indent="0" lvl="0" mar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vertical y texto" type="vertTitleAndTx">
  <p:cSld name="VERTICAL_TITLE_AND_VERTICAL_TEXT">
    <p:spTree>
      <p:nvGrpSpPr>
        <p:cNvPr id="133" name="Shape 133"/>
        <p:cNvGrpSpPr/>
        <p:nvPr/>
      </p:nvGrpSpPr>
      <p:grpSpPr>
        <a:xfrm>
          <a:off x="0" y="0"/>
          <a:ext cx="0" cy="0"/>
          <a:chOff x="0" y="0"/>
          <a:chExt cx="0" cy="0"/>
        </a:xfrm>
      </p:grpSpPr>
      <p:sp>
        <p:nvSpPr>
          <p:cNvPr id="134" name="Shape 134"/>
          <p:cNvSpPr txBox="1"/>
          <p:nvPr>
            <p:ph type="title"/>
          </p:nvPr>
        </p:nvSpPr>
        <p:spPr>
          <a:xfrm rot="5400000">
            <a:off x="5994319" y="2582953"/>
            <a:ext cx="5251451" cy="1304743"/>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Clr>
                <a:schemeClr val="accent1"/>
              </a:buClr>
              <a:buSzPts val="3600"/>
              <a:buFont typeface="Trebuchet MS"/>
              <a:buNone/>
              <a:defRPr b="0" i="0" sz="3600" u="none" cap="none" strike="noStrike">
                <a:solidFill>
                  <a:schemeClr val="accen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35" name="Shape 135"/>
          <p:cNvSpPr txBox="1"/>
          <p:nvPr>
            <p:ph idx="1" type="body"/>
          </p:nvPr>
        </p:nvSpPr>
        <p:spPr>
          <a:xfrm rot="5400000">
            <a:off x="1581685" y="-294750"/>
            <a:ext cx="5251450" cy="7060150"/>
          </a:xfrm>
          <a:prstGeom prst="rect">
            <a:avLst/>
          </a:prstGeom>
          <a:noFill/>
          <a:ln>
            <a:noFill/>
          </a:ln>
        </p:spPr>
        <p:txBody>
          <a:bodyPr anchorCtr="0" anchor="t" bIns="91425" lIns="91425" spcFirstLastPara="1" rIns="91425" wrap="square" tIns="91425"/>
          <a:lstStyle>
            <a:lvl1pPr indent="-320040" lvl="0" marL="457200" marR="0" rtl="0" algn="l">
              <a:spcBef>
                <a:spcPts val="1000"/>
              </a:spcBef>
              <a:spcAft>
                <a:spcPts val="0"/>
              </a:spcAft>
              <a:buClr>
                <a:schemeClr val="accent1"/>
              </a:buClr>
              <a:buSzPts val="1440"/>
              <a:buFont typeface="Noto Sans Symbols"/>
              <a:buChar char="▶"/>
              <a:defRPr b="0" i="0" sz="1800" u="none" cap="none" strike="noStrike">
                <a:solidFill>
                  <a:srgbClr val="3F3F3F"/>
                </a:solidFill>
                <a:latin typeface="Trebuchet MS"/>
                <a:ea typeface="Trebuchet MS"/>
                <a:cs typeface="Trebuchet MS"/>
                <a:sym typeface="Trebuchet MS"/>
              </a:defRPr>
            </a:lvl1pPr>
            <a:lvl2pPr indent="-309880" lvl="1" marL="914400" marR="0" rtl="0" algn="l">
              <a:spcBef>
                <a:spcPts val="1000"/>
              </a:spcBef>
              <a:spcAft>
                <a:spcPts val="0"/>
              </a:spcAft>
              <a:buClr>
                <a:schemeClr val="accent1"/>
              </a:buClr>
              <a:buSzPts val="1280"/>
              <a:buFont typeface="Noto Sans Symbols"/>
              <a:buChar char="▶"/>
              <a:defRPr b="0" i="0" sz="1600" u="none" cap="none" strike="noStrike">
                <a:solidFill>
                  <a:srgbClr val="3F3F3F"/>
                </a:solidFill>
                <a:latin typeface="Trebuchet MS"/>
                <a:ea typeface="Trebuchet MS"/>
                <a:cs typeface="Trebuchet MS"/>
                <a:sym typeface="Trebuchet MS"/>
              </a:defRPr>
            </a:lvl2pPr>
            <a:lvl3pPr indent="-299719" lvl="2" marL="1371600" marR="0" rtl="0" algn="l">
              <a:spcBef>
                <a:spcPts val="1000"/>
              </a:spcBef>
              <a:spcAft>
                <a:spcPts val="0"/>
              </a:spcAft>
              <a:buClr>
                <a:schemeClr val="accent1"/>
              </a:buClr>
              <a:buSzPts val="1120"/>
              <a:buFont typeface="Noto Sans Symbols"/>
              <a:buChar char="▶"/>
              <a:defRPr b="0" i="0" sz="1400" u="none" cap="none" strike="noStrike">
                <a:solidFill>
                  <a:srgbClr val="3F3F3F"/>
                </a:solidFill>
                <a:latin typeface="Trebuchet MS"/>
                <a:ea typeface="Trebuchet MS"/>
                <a:cs typeface="Trebuchet MS"/>
                <a:sym typeface="Trebuchet MS"/>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136" name="Shape 136"/>
          <p:cNvSpPr txBox="1"/>
          <p:nvPr>
            <p:ph idx="10" type="dt"/>
          </p:nvPr>
        </p:nvSpPr>
        <p:spPr>
          <a:xfrm>
            <a:off x="7205133" y="6041362"/>
            <a:ext cx="911939" cy="365125"/>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137" name="Shape 137"/>
          <p:cNvSpPr txBox="1"/>
          <p:nvPr>
            <p:ph idx="11" type="ftr"/>
          </p:nvPr>
        </p:nvSpPr>
        <p:spPr>
          <a:xfrm>
            <a:off x="677334" y="6041362"/>
            <a:ext cx="6297612"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138" name="Shape 138"/>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accent1"/>
                </a:solidFill>
                <a:latin typeface="Trebuchet MS"/>
                <a:ea typeface="Trebuchet MS"/>
                <a:cs typeface="Trebuchet MS"/>
                <a:sym typeface="Trebuchet MS"/>
              </a:defRPr>
            </a:lvl1pPr>
            <a:lvl2pPr indent="0" lvl="1" marL="0" marR="0" rtl="0" algn="r">
              <a:spcBef>
                <a:spcPts val="0"/>
              </a:spcBef>
              <a:buNone/>
              <a:defRPr b="0" i="0" sz="900" u="none" cap="none" strike="noStrike">
                <a:solidFill>
                  <a:schemeClr val="accent1"/>
                </a:solidFill>
                <a:latin typeface="Trebuchet MS"/>
                <a:ea typeface="Trebuchet MS"/>
                <a:cs typeface="Trebuchet MS"/>
                <a:sym typeface="Trebuchet MS"/>
              </a:defRPr>
            </a:lvl2pPr>
            <a:lvl3pPr indent="0" lvl="2" marL="0" marR="0" rtl="0" algn="r">
              <a:spcBef>
                <a:spcPts val="0"/>
              </a:spcBef>
              <a:buNone/>
              <a:defRPr b="0" i="0" sz="900" u="none" cap="none" strike="noStrike">
                <a:solidFill>
                  <a:schemeClr val="accent1"/>
                </a:solidFill>
                <a:latin typeface="Trebuchet MS"/>
                <a:ea typeface="Trebuchet MS"/>
                <a:cs typeface="Trebuchet MS"/>
                <a:sym typeface="Trebuchet MS"/>
              </a:defRPr>
            </a:lvl3pPr>
            <a:lvl4pPr indent="0" lvl="3" marL="0" marR="0" rtl="0" algn="r">
              <a:spcBef>
                <a:spcPts val="0"/>
              </a:spcBef>
              <a:buNone/>
              <a:defRPr b="0" i="0" sz="900" u="none" cap="none" strike="noStrike">
                <a:solidFill>
                  <a:schemeClr val="accent1"/>
                </a:solidFill>
                <a:latin typeface="Trebuchet MS"/>
                <a:ea typeface="Trebuchet MS"/>
                <a:cs typeface="Trebuchet MS"/>
                <a:sym typeface="Trebuchet MS"/>
              </a:defRPr>
            </a:lvl4pPr>
            <a:lvl5pPr indent="0" lvl="4" marL="0" marR="0" rtl="0" algn="r">
              <a:spcBef>
                <a:spcPts val="0"/>
              </a:spcBef>
              <a:buNone/>
              <a:defRPr b="0" i="0" sz="900" u="none" cap="none" strike="noStrike">
                <a:solidFill>
                  <a:schemeClr val="accent1"/>
                </a:solidFill>
                <a:latin typeface="Trebuchet MS"/>
                <a:ea typeface="Trebuchet MS"/>
                <a:cs typeface="Trebuchet MS"/>
                <a:sym typeface="Trebuchet MS"/>
              </a:defRPr>
            </a:lvl5pPr>
            <a:lvl6pPr indent="0" lvl="5" marL="0" marR="0" rtl="0" algn="r">
              <a:spcBef>
                <a:spcPts val="0"/>
              </a:spcBef>
              <a:buNone/>
              <a:defRPr b="0" i="0" sz="900" u="none" cap="none" strike="noStrike">
                <a:solidFill>
                  <a:schemeClr val="accent1"/>
                </a:solidFill>
                <a:latin typeface="Trebuchet MS"/>
                <a:ea typeface="Trebuchet MS"/>
                <a:cs typeface="Trebuchet MS"/>
                <a:sym typeface="Trebuchet MS"/>
              </a:defRPr>
            </a:lvl6pPr>
            <a:lvl7pPr indent="0" lvl="6" marL="0" marR="0" rtl="0" algn="r">
              <a:spcBef>
                <a:spcPts val="0"/>
              </a:spcBef>
              <a:buNone/>
              <a:defRPr b="0" i="0" sz="900" u="none" cap="none" strike="noStrike">
                <a:solidFill>
                  <a:schemeClr val="accent1"/>
                </a:solidFill>
                <a:latin typeface="Trebuchet MS"/>
                <a:ea typeface="Trebuchet MS"/>
                <a:cs typeface="Trebuchet MS"/>
                <a:sym typeface="Trebuchet MS"/>
              </a:defRPr>
            </a:lvl7pPr>
            <a:lvl8pPr indent="0" lvl="7" marL="0" marR="0" rtl="0" algn="r">
              <a:spcBef>
                <a:spcPts val="0"/>
              </a:spcBef>
              <a:buNone/>
              <a:defRPr b="0" i="0" sz="900" u="none" cap="none" strike="noStrike">
                <a:solidFill>
                  <a:schemeClr val="accent1"/>
                </a:solidFill>
                <a:latin typeface="Trebuchet MS"/>
                <a:ea typeface="Trebuchet MS"/>
                <a:cs typeface="Trebuchet MS"/>
                <a:sym typeface="Trebuchet MS"/>
              </a:defRPr>
            </a:lvl8pPr>
            <a:lvl9pPr indent="0" lvl="8" marL="0" marR="0" rtl="0" algn="r">
              <a:spcBef>
                <a:spcPts val="0"/>
              </a:spcBef>
              <a:buNone/>
              <a:defRPr b="0" i="0" sz="900" u="none" cap="none" strike="noStrike">
                <a:solidFill>
                  <a:schemeClr val="accent1"/>
                </a:solidFill>
                <a:latin typeface="Trebuchet MS"/>
                <a:ea typeface="Trebuchet MS"/>
                <a:cs typeface="Trebuchet MS"/>
                <a:sym typeface="Trebuchet MS"/>
              </a:defRPr>
            </a:lvl9pPr>
          </a:lstStyle>
          <a:p>
            <a:pPr indent="0" lvl="0" mar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y objetos" type="obj">
  <p:cSld name="OBJECT">
    <p:spTree>
      <p:nvGrpSpPr>
        <p:cNvPr id="39" name="Shape 39"/>
        <p:cNvGrpSpPr/>
        <p:nvPr/>
      </p:nvGrpSpPr>
      <p:grpSpPr>
        <a:xfrm>
          <a:off x="0" y="0"/>
          <a:ext cx="0" cy="0"/>
          <a:chOff x="0" y="0"/>
          <a:chExt cx="0" cy="0"/>
        </a:xfrm>
      </p:grpSpPr>
      <p:sp>
        <p:nvSpPr>
          <p:cNvPr id="40" name="Shape 40"/>
          <p:cNvSpPr txBox="1"/>
          <p:nvPr>
            <p:ph type="title"/>
          </p:nvPr>
        </p:nvSpPr>
        <p:spPr>
          <a:xfrm>
            <a:off x="677334" y="609600"/>
            <a:ext cx="8596668" cy="132080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Clr>
                <a:schemeClr val="accent1"/>
              </a:buClr>
              <a:buSzPts val="3600"/>
              <a:buFont typeface="Trebuchet MS"/>
              <a:buNone/>
              <a:defRPr b="0" i="0" sz="3600" u="none" cap="none" strike="noStrike">
                <a:solidFill>
                  <a:schemeClr val="accen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41" name="Shape 41"/>
          <p:cNvSpPr txBox="1"/>
          <p:nvPr>
            <p:ph idx="1" type="body"/>
          </p:nvPr>
        </p:nvSpPr>
        <p:spPr>
          <a:xfrm>
            <a:off x="677334" y="2160589"/>
            <a:ext cx="8596668" cy="3880773"/>
          </a:xfrm>
          <a:prstGeom prst="rect">
            <a:avLst/>
          </a:prstGeom>
          <a:noFill/>
          <a:ln>
            <a:noFill/>
          </a:ln>
        </p:spPr>
        <p:txBody>
          <a:bodyPr anchorCtr="0" anchor="t" bIns="91425" lIns="91425" spcFirstLastPara="1" rIns="91425" wrap="square" tIns="91425"/>
          <a:lstStyle>
            <a:lvl1pPr indent="-320040" lvl="0" marL="457200" marR="0" rtl="0" algn="l">
              <a:spcBef>
                <a:spcPts val="1000"/>
              </a:spcBef>
              <a:spcAft>
                <a:spcPts val="0"/>
              </a:spcAft>
              <a:buClr>
                <a:schemeClr val="accent1"/>
              </a:buClr>
              <a:buSzPts val="1440"/>
              <a:buFont typeface="Noto Sans Symbols"/>
              <a:buChar char="▶"/>
              <a:defRPr b="0" i="0" sz="1800" u="none" cap="none" strike="noStrike">
                <a:solidFill>
                  <a:srgbClr val="3F3F3F"/>
                </a:solidFill>
                <a:latin typeface="Trebuchet MS"/>
                <a:ea typeface="Trebuchet MS"/>
                <a:cs typeface="Trebuchet MS"/>
                <a:sym typeface="Trebuchet MS"/>
              </a:defRPr>
            </a:lvl1pPr>
            <a:lvl2pPr indent="-309880" lvl="1" marL="914400" marR="0" rtl="0" algn="l">
              <a:spcBef>
                <a:spcPts val="1000"/>
              </a:spcBef>
              <a:spcAft>
                <a:spcPts val="0"/>
              </a:spcAft>
              <a:buClr>
                <a:schemeClr val="accent1"/>
              </a:buClr>
              <a:buSzPts val="1280"/>
              <a:buFont typeface="Noto Sans Symbols"/>
              <a:buChar char="▶"/>
              <a:defRPr b="0" i="0" sz="1600" u="none" cap="none" strike="noStrike">
                <a:solidFill>
                  <a:srgbClr val="3F3F3F"/>
                </a:solidFill>
                <a:latin typeface="Trebuchet MS"/>
                <a:ea typeface="Trebuchet MS"/>
                <a:cs typeface="Trebuchet MS"/>
                <a:sym typeface="Trebuchet MS"/>
              </a:defRPr>
            </a:lvl2pPr>
            <a:lvl3pPr indent="-299719" lvl="2" marL="1371600" marR="0" rtl="0" algn="l">
              <a:spcBef>
                <a:spcPts val="1000"/>
              </a:spcBef>
              <a:spcAft>
                <a:spcPts val="0"/>
              </a:spcAft>
              <a:buClr>
                <a:schemeClr val="accent1"/>
              </a:buClr>
              <a:buSzPts val="1120"/>
              <a:buFont typeface="Noto Sans Symbols"/>
              <a:buChar char="▶"/>
              <a:defRPr b="0" i="0" sz="1400" u="none" cap="none" strike="noStrike">
                <a:solidFill>
                  <a:srgbClr val="3F3F3F"/>
                </a:solidFill>
                <a:latin typeface="Trebuchet MS"/>
                <a:ea typeface="Trebuchet MS"/>
                <a:cs typeface="Trebuchet MS"/>
                <a:sym typeface="Trebuchet MS"/>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42" name="Shape 42"/>
          <p:cNvSpPr txBox="1"/>
          <p:nvPr>
            <p:ph idx="10" type="dt"/>
          </p:nvPr>
        </p:nvSpPr>
        <p:spPr>
          <a:xfrm>
            <a:off x="7205133" y="6041362"/>
            <a:ext cx="911939" cy="365125"/>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43" name="Shape 43"/>
          <p:cNvSpPr txBox="1"/>
          <p:nvPr>
            <p:ph idx="11" type="ftr"/>
          </p:nvPr>
        </p:nvSpPr>
        <p:spPr>
          <a:xfrm>
            <a:off x="677334" y="6041362"/>
            <a:ext cx="6297612"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44" name="Shape 4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accent1"/>
                </a:solidFill>
                <a:latin typeface="Trebuchet MS"/>
                <a:ea typeface="Trebuchet MS"/>
                <a:cs typeface="Trebuchet MS"/>
                <a:sym typeface="Trebuchet MS"/>
              </a:defRPr>
            </a:lvl1pPr>
            <a:lvl2pPr indent="0" lvl="1" marL="0" marR="0" rtl="0" algn="r">
              <a:spcBef>
                <a:spcPts val="0"/>
              </a:spcBef>
              <a:buNone/>
              <a:defRPr b="0" i="0" sz="900" u="none" cap="none" strike="noStrike">
                <a:solidFill>
                  <a:schemeClr val="accent1"/>
                </a:solidFill>
                <a:latin typeface="Trebuchet MS"/>
                <a:ea typeface="Trebuchet MS"/>
                <a:cs typeface="Trebuchet MS"/>
                <a:sym typeface="Trebuchet MS"/>
              </a:defRPr>
            </a:lvl2pPr>
            <a:lvl3pPr indent="0" lvl="2" marL="0" marR="0" rtl="0" algn="r">
              <a:spcBef>
                <a:spcPts val="0"/>
              </a:spcBef>
              <a:buNone/>
              <a:defRPr b="0" i="0" sz="900" u="none" cap="none" strike="noStrike">
                <a:solidFill>
                  <a:schemeClr val="accent1"/>
                </a:solidFill>
                <a:latin typeface="Trebuchet MS"/>
                <a:ea typeface="Trebuchet MS"/>
                <a:cs typeface="Trebuchet MS"/>
                <a:sym typeface="Trebuchet MS"/>
              </a:defRPr>
            </a:lvl3pPr>
            <a:lvl4pPr indent="0" lvl="3" marL="0" marR="0" rtl="0" algn="r">
              <a:spcBef>
                <a:spcPts val="0"/>
              </a:spcBef>
              <a:buNone/>
              <a:defRPr b="0" i="0" sz="900" u="none" cap="none" strike="noStrike">
                <a:solidFill>
                  <a:schemeClr val="accent1"/>
                </a:solidFill>
                <a:latin typeface="Trebuchet MS"/>
                <a:ea typeface="Trebuchet MS"/>
                <a:cs typeface="Trebuchet MS"/>
                <a:sym typeface="Trebuchet MS"/>
              </a:defRPr>
            </a:lvl4pPr>
            <a:lvl5pPr indent="0" lvl="4" marL="0" marR="0" rtl="0" algn="r">
              <a:spcBef>
                <a:spcPts val="0"/>
              </a:spcBef>
              <a:buNone/>
              <a:defRPr b="0" i="0" sz="900" u="none" cap="none" strike="noStrike">
                <a:solidFill>
                  <a:schemeClr val="accent1"/>
                </a:solidFill>
                <a:latin typeface="Trebuchet MS"/>
                <a:ea typeface="Trebuchet MS"/>
                <a:cs typeface="Trebuchet MS"/>
                <a:sym typeface="Trebuchet MS"/>
              </a:defRPr>
            </a:lvl5pPr>
            <a:lvl6pPr indent="0" lvl="5" marL="0" marR="0" rtl="0" algn="r">
              <a:spcBef>
                <a:spcPts val="0"/>
              </a:spcBef>
              <a:buNone/>
              <a:defRPr b="0" i="0" sz="900" u="none" cap="none" strike="noStrike">
                <a:solidFill>
                  <a:schemeClr val="accent1"/>
                </a:solidFill>
                <a:latin typeface="Trebuchet MS"/>
                <a:ea typeface="Trebuchet MS"/>
                <a:cs typeface="Trebuchet MS"/>
                <a:sym typeface="Trebuchet MS"/>
              </a:defRPr>
            </a:lvl6pPr>
            <a:lvl7pPr indent="0" lvl="6" marL="0" marR="0" rtl="0" algn="r">
              <a:spcBef>
                <a:spcPts val="0"/>
              </a:spcBef>
              <a:buNone/>
              <a:defRPr b="0" i="0" sz="900" u="none" cap="none" strike="noStrike">
                <a:solidFill>
                  <a:schemeClr val="accent1"/>
                </a:solidFill>
                <a:latin typeface="Trebuchet MS"/>
                <a:ea typeface="Trebuchet MS"/>
                <a:cs typeface="Trebuchet MS"/>
                <a:sym typeface="Trebuchet MS"/>
              </a:defRPr>
            </a:lvl7pPr>
            <a:lvl8pPr indent="0" lvl="7" marL="0" marR="0" rtl="0" algn="r">
              <a:spcBef>
                <a:spcPts val="0"/>
              </a:spcBef>
              <a:buNone/>
              <a:defRPr b="0" i="0" sz="900" u="none" cap="none" strike="noStrike">
                <a:solidFill>
                  <a:schemeClr val="accent1"/>
                </a:solidFill>
                <a:latin typeface="Trebuchet MS"/>
                <a:ea typeface="Trebuchet MS"/>
                <a:cs typeface="Trebuchet MS"/>
                <a:sym typeface="Trebuchet MS"/>
              </a:defRPr>
            </a:lvl8pPr>
            <a:lvl9pPr indent="0" lvl="8" marL="0" marR="0" rtl="0" algn="r">
              <a:spcBef>
                <a:spcPts val="0"/>
              </a:spcBef>
              <a:buNone/>
              <a:defRPr b="0" i="0" sz="900" u="none" cap="none" strike="noStrike">
                <a:solidFill>
                  <a:schemeClr val="accent1"/>
                </a:solidFill>
                <a:latin typeface="Trebuchet MS"/>
                <a:ea typeface="Trebuchet MS"/>
                <a:cs typeface="Trebuchet MS"/>
                <a:sym typeface="Trebuchet MS"/>
              </a:defRPr>
            </a:lvl9pPr>
          </a:lstStyle>
          <a:p>
            <a:pPr indent="0" lvl="0" mar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cabezado de sección" type="secHead">
  <p:cSld name="SECTION_HEADER">
    <p:spTree>
      <p:nvGrpSpPr>
        <p:cNvPr id="45" name="Shape 45"/>
        <p:cNvGrpSpPr/>
        <p:nvPr/>
      </p:nvGrpSpPr>
      <p:grpSpPr>
        <a:xfrm>
          <a:off x="0" y="0"/>
          <a:ext cx="0" cy="0"/>
          <a:chOff x="0" y="0"/>
          <a:chExt cx="0" cy="0"/>
        </a:xfrm>
      </p:grpSpPr>
      <p:sp>
        <p:nvSpPr>
          <p:cNvPr id="46" name="Shape 46"/>
          <p:cNvSpPr txBox="1"/>
          <p:nvPr>
            <p:ph type="title"/>
          </p:nvPr>
        </p:nvSpPr>
        <p:spPr>
          <a:xfrm>
            <a:off x="677335" y="2700867"/>
            <a:ext cx="8596668" cy="1826581"/>
          </a:xfrm>
          <a:prstGeom prst="rect">
            <a:avLst/>
          </a:prstGeom>
          <a:noFill/>
          <a:ln>
            <a:noFill/>
          </a:ln>
        </p:spPr>
        <p:txBody>
          <a:bodyPr anchorCtr="0" anchor="b" bIns="91425" lIns="91425" spcFirstLastPara="1" rIns="91425" wrap="square" tIns="91425"/>
          <a:lstStyle>
            <a:lvl1pPr lvl="0" marR="0" rtl="0" algn="l">
              <a:spcBef>
                <a:spcPts val="0"/>
              </a:spcBef>
              <a:spcAft>
                <a:spcPts val="0"/>
              </a:spcAft>
              <a:buClr>
                <a:schemeClr val="accent1"/>
              </a:buClr>
              <a:buSzPts val="4000"/>
              <a:buFont typeface="Trebuchet MS"/>
              <a:buNone/>
              <a:defRPr b="0" i="0" sz="4000" u="none" cap="none" strike="noStrike">
                <a:solidFill>
                  <a:schemeClr val="accen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47" name="Shape 47"/>
          <p:cNvSpPr txBox="1"/>
          <p:nvPr>
            <p:ph idx="1" type="body"/>
          </p:nvPr>
        </p:nvSpPr>
        <p:spPr>
          <a:xfrm>
            <a:off x="677335" y="4527448"/>
            <a:ext cx="8596668" cy="860400"/>
          </a:xfrm>
          <a:prstGeom prst="rect">
            <a:avLst/>
          </a:prstGeom>
          <a:noFill/>
          <a:ln>
            <a:noFill/>
          </a:ln>
        </p:spPr>
        <p:txBody>
          <a:bodyPr anchorCtr="0" anchor="t" bIns="91425" lIns="91425" spcFirstLastPara="1" rIns="91425" wrap="square" tIns="91425"/>
          <a:lstStyle>
            <a:lvl1pPr indent="-228600" lvl="0" marL="457200" marR="0" rtl="0" algn="l">
              <a:spcBef>
                <a:spcPts val="1000"/>
              </a:spcBef>
              <a:spcAft>
                <a:spcPts val="0"/>
              </a:spcAft>
              <a:buClr>
                <a:schemeClr val="accent1"/>
              </a:buClr>
              <a:buSzPts val="1600"/>
              <a:buFont typeface="Noto Sans Symbols"/>
              <a:buNone/>
              <a:defRPr b="0" i="0" sz="2000" u="none" cap="none" strike="noStrike">
                <a:solidFill>
                  <a:srgbClr val="7F7F7F"/>
                </a:solidFill>
                <a:latin typeface="Trebuchet MS"/>
                <a:ea typeface="Trebuchet MS"/>
                <a:cs typeface="Trebuchet MS"/>
                <a:sym typeface="Trebuchet MS"/>
              </a:defRPr>
            </a:lvl1pPr>
            <a:lvl2pPr indent="-228600" lvl="1" marL="914400" marR="0" rtl="0" algn="l">
              <a:spcBef>
                <a:spcPts val="1000"/>
              </a:spcBef>
              <a:spcAft>
                <a:spcPts val="0"/>
              </a:spcAft>
              <a:buClr>
                <a:schemeClr val="accent1"/>
              </a:buClr>
              <a:buSzPts val="1440"/>
              <a:buFont typeface="Noto Sans Symbols"/>
              <a:buNone/>
              <a:defRPr b="0" i="0" sz="1800" u="none" cap="none" strike="noStrike">
                <a:solidFill>
                  <a:srgbClr val="888888"/>
                </a:solidFill>
                <a:latin typeface="Trebuchet MS"/>
                <a:ea typeface="Trebuchet MS"/>
                <a:cs typeface="Trebuchet MS"/>
                <a:sym typeface="Trebuchet MS"/>
              </a:defRPr>
            </a:lvl2pPr>
            <a:lvl3pPr indent="-228600" lvl="2" marL="1371600" marR="0" rtl="0" algn="l">
              <a:spcBef>
                <a:spcPts val="1000"/>
              </a:spcBef>
              <a:spcAft>
                <a:spcPts val="0"/>
              </a:spcAft>
              <a:buClr>
                <a:schemeClr val="accent1"/>
              </a:buClr>
              <a:buSzPts val="1280"/>
              <a:buFont typeface="Noto Sans Symbols"/>
              <a:buNone/>
              <a:defRPr b="0" i="0" sz="1600" u="none" cap="none" strike="noStrike">
                <a:solidFill>
                  <a:srgbClr val="888888"/>
                </a:solidFill>
                <a:latin typeface="Trebuchet MS"/>
                <a:ea typeface="Trebuchet MS"/>
                <a:cs typeface="Trebuchet MS"/>
                <a:sym typeface="Trebuchet MS"/>
              </a:defRPr>
            </a:lvl3pPr>
            <a:lvl4pPr indent="-228600" lvl="3" marL="18288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4pPr>
            <a:lvl5pPr indent="-228600" lvl="4" marL="22860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5pPr>
            <a:lvl6pPr indent="-228600" lvl="5" marL="27432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6pPr>
            <a:lvl7pPr indent="-228600" lvl="6" marL="32004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7pPr>
            <a:lvl8pPr indent="-228600" lvl="7" marL="36576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8pPr>
            <a:lvl9pPr indent="-228600" lvl="8" marL="41148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9pPr>
          </a:lstStyle>
          <a:p/>
        </p:txBody>
      </p:sp>
      <p:sp>
        <p:nvSpPr>
          <p:cNvPr id="48" name="Shape 48"/>
          <p:cNvSpPr txBox="1"/>
          <p:nvPr>
            <p:ph idx="10" type="dt"/>
          </p:nvPr>
        </p:nvSpPr>
        <p:spPr>
          <a:xfrm>
            <a:off x="7205133" y="6041362"/>
            <a:ext cx="911939" cy="365125"/>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49" name="Shape 49"/>
          <p:cNvSpPr txBox="1"/>
          <p:nvPr>
            <p:ph idx="11" type="ftr"/>
          </p:nvPr>
        </p:nvSpPr>
        <p:spPr>
          <a:xfrm>
            <a:off x="677334" y="6041362"/>
            <a:ext cx="6297612"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50" name="Shape 50"/>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accent1"/>
                </a:solidFill>
                <a:latin typeface="Trebuchet MS"/>
                <a:ea typeface="Trebuchet MS"/>
                <a:cs typeface="Trebuchet MS"/>
                <a:sym typeface="Trebuchet MS"/>
              </a:defRPr>
            </a:lvl1pPr>
            <a:lvl2pPr indent="0" lvl="1" marL="0" marR="0" rtl="0" algn="r">
              <a:spcBef>
                <a:spcPts val="0"/>
              </a:spcBef>
              <a:buNone/>
              <a:defRPr b="0" i="0" sz="900" u="none" cap="none" strike="noStrike">
                <a:solidFill>
                  <a:schemeClr val="accent1"/>
                </a:solidFill>
                <a:latin typeface="Trebuchet MS"/>
                <a:ea typeface="Trebuchet MS"/>
                <a:cs typeface="Trebuchet MS"/>
                <a:sym typeface="Trebuchet MS"/>
              </a:defRPr>
            </a:lvl2pPr>
            <a:lvl3pPr indent="0" lvl="2" marL="0" marR="0" rtl="0" algn="r">
              <a:spcBef>
                <a:spcPts val="0"/>
              </a:spcBef>
              <a:buNone/>
              <a:defRPr b="0" i="0" sz="900" u="none" cap="none" strike="noStrike">
                <a:solidFill>
                  <a:schemeClr val="accent1"/>
                </a:solidFill>
                <a:latin typeface="Trebuchet MS"/>
                <a:ea typeface="Trebuchet MS"/>
                <a:cs typeface="Trebuchet MS"/>
                <a:sym typeface="Trebuchet MS"/>
              </a:defRPr>
            </a:lvl3pPr>
            <a:lvl4pPr indent="0" lvl="3" marL="0" marR="0" rtl="0" algn="r">
              <a:spcBef>
                <a:spcPts val="0"/>
              </a:spcBef>
              <a:buNone/>
              <a:defRPr b="0" i="0" sz="900" u="none" cap="none" strike="noStrike">
                <a:solidFill>
                  <a:schemeClr val="accent1"/>
                </a:solidFill>
                <a:latin typeface="Trebuchet MS"/>
                <a:ea typeface="Trebuchet MS"/>
                <a:cs typeface="Trebuchet MS"/>
                <a:sym typeface="Trebuchet MS"/>
              </a:defRPr>
            </a:lvl4pPr>
            <a:lvl5pPr indent="0" lvl="4" marL="0" marR="0" rtl="0" algn="r">
              <a:spcBef>
                <a:spcPts val="0"/>
              </a:spcBef>
              <a:buNone/>
              <a:defRPr b="0" i="0" sz="900" u="none" cap="none" strike="noStrike">
                <a:solidFill>
                  <a:schemeClr val="accent1"/>
                </a:solidFill>
                <a:latin typeface="Trebuchet MS"/>
                <a:ea typeface="Trebuchet MS"/>
                <a:cs typeface="Trebuchet MS"/>
                <a:sym typeface="Trebuchet MS"/>
              </a:defRPr>
            </a:lvl5pPr>
            <a:lvl6pPr indent="0" lvl="5" marL="0" marR="0" rtl="0" algn="r">
              <a:spcBef>
                <a:spcPts val="0"/>
              </a:spcBef>
              <a:buNone/>
              <a:defRPr b="0" i="0" sz="900" u="none" cap="none" strike="noStrike">
                <a:solidFill>
                  <a:schemeClr val="accent1"/>
                </a:solidFill>
                <a:latin typeface="Trebuchet MS"/>
                <a:ea typeface="Trebuchet MS"/>
                <a:cs typeface="Trebuchet MS"/>
                <a:sym typeface="Trebuchet MS"/>
              </a:defRPr>
            </a:lvl6pPr>
            <a:lvl7pPr indent="0" lvl="6" marL="0" marR="0" rtl="0" algn="r">
              <a:spcBef>
                <a:spcPts val="0"/>
              </a:spcBef>
              <a:buNone/>
              <a:defRPr b="0" i="0" sz="900" u="none" cap="none" strike="noStrike">
                <a:solidFill>
                  <a:schemeClr val="accent1"/>
                </a:solidFill>
                <a:latin typeface="Trebuchet MS"/>
                <a:ea typeface="Trebuchet MS"/>
                <a:cs typeface="Trebuchet MS"/>
                <a:sym typeface="Trebuchet MS"/>
              </a:defRPr>
            </a:lvl7pPr>
            <a:lvl8pPr indent="0" lvl="7" marL="0" marR="0" rtl="0" algn="r">
              <a:spcBef>
                <a:spcPts val="0"/>
              </a:spcBef>
              <a:buNone/>
              <a:defRPr b="0" i="0" sz="900" u="none" cap="none" strike="noStrike">
                <a:solidFill>
                  <a:schemeClr val="accent1"/>
                </a:solidFill>
                <a:latin typeface="Trebuchet MS"/>
                <a:ea typeface="Trebuchet MS"/>
                <a:cs typeface="Trebuchet MS"/>
                <a:sym typeface="Trebuchet MS"/>
              </a:defRPr>
            </a:lvl8pPr>
            <a:lvl9pPr indent="0" lvl="8" marL="0" marR="0" rtl="0" algn="r">
              <a:spcBef>
                <a:spcPts val="0"/>
              </a:spcBef>
              <a:buNone/>
              <a:defRPr b="0" i="0" sz="900" u="none" cap="none" strike="noStrike">
                <a:solidFill>
                  <a:schemeClr val="accent1"/>
                </a:solidFill>
                <a:latin typeface="Trebuchet MS"/>
                <a:ea typeface="Trebuchet MS"/>
                <a:cs typeface="Trebuchet MS"/>
                <a:sym typeface="Trebuchet MS"/>
              </a:defRPr>
            </a:lvl9pPr>
          </a:lstStyle>
          <a:p>
            <a:pPr indent="0" lvl="0" mar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os objetos" type="twoObj">
  <p:cSld name="TWO_OBJECTS">
    <p:spTree>
      <p:nvGrpSpPr>
        <p:cNvPr id="51" name="Shape 51"/>
        <p:cNvGrpSpPr/>
        <p:nvPr/>
      </p:nvGrpSpPr>
      <p:grpSpPr>
        <a:xfrm>
          <a:off x="0" y="0"/>
          <a:ext cx="0" cy="0"/>
          <a:chOff x="0" y="0"/>
          <a:chExt cx="0" cy="0"/>
        </a:xfrm>
      </p:grpSpPr>
      <p:sp>
        <p:nvSpPr>
          <p:cNvPr id="52" name="Shape 52"/>
          <p:cNvSpPr txBox="1"/>
          <p:nvPr>
            <p:ph type="title"/>
          </p:nvPr>
        </p:nvSpPr>
        <p:spPr>
          <a:xfrm>
            <a:off x="677334" y="609600"/>
            <a:ext cx="8596668" cy="132080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Clr>
                <a:schemeClr val="accent1"/>
              </a:buClr>
              <a:buSzPts val="3600"/>
              <a:buFont typeface="Trebuchet MS"/>
              <a:buNone/>
              <a:defRPr b="0" i="0" sz="3600" u="none" cap="none" strike="noStrike">
                <a:solidFill>
                  <a:schemeClr val="accen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53" name="Shape 53"/>
          <p:cNvSpPr txBox="1"/>
          <p:nvPr>
            <p:ph idx="1" type="body"/>
          </p:nvPr>
        </p:nvSpPr>
        <p:spPr>
          <a:xfrm>
            <a:off x="677334" y="2160589"/>
            <a:ext cx="4184035" cy="3880772"/>
          </a:xfrm>
          <a:prstGeom prst="rect">
            <a:avLst/>
          </a:prstGeom>
          <a:noFill/>
          <a:ln>
            <a:noFill/>
          </a:ln>
        </p:spPr>
        <p:txBody>
          <a:bodyPr anchorCtr="0" anchor="t" bIns="91425" lIns="91425" spcFirstLastPara="1" rIns="91425" wrap="square" tIns="91425"/>
          <a:lstStyle>
            <a:lvl1pPr indent="-320040" lvl="0" marL="457200" marR="0" rtl="0" algn="l">
              <a:spcBef>
                <a:spcPts val="1000"/>
              </a:spcBef>
              <a:spcAft>
                <a:spcPts val="0"/>
              </a:spcAft>
              <a:buClr>
                <a:schemeClr val="accent1"/>
              </a:buClr>
              <a:buSzPts val="1440"/>
              <a:buFont typeface="Noto Sans Symbols"/>
              <a:buChar char="▶"/>
              <a:defRPr b="0" i="0" sz="1800" u="none" cap="none" strike="noStrike">
                <a:solidFill>
                  <a:srgbClr val="3F3F3F"/>
                </a:solidFill>
                <a:latin typeface="Trebuchet MS"/>
                <a:ea typeface="Trebuchet MS"/>
                <a:cs typeface="Trebuchet MS"/>
                <a:sym typeface="Trebuchet MS"/>
              </a:defRPr>
            </a:lvl1pPr>
            <a:lvl2pPr indent="-309880" lvl="1" marL="914400" marR="0" rtl="0" algn="l">
              <a:spcBef>
                <a:spcPts val="1000"/>
              </a:spcBef>
              <a:spcAft>
                <a:spcPts val="0"/>
              </a:spcAft>
              <a:buClr>
                <a:schemeClr val="accent1"/>
              </a:buClr>
              <a:buSzPts val="1280"/>
              <a:buFont typeface="Noto Sans Symbols"/>
              <a:buChar char="▶"/>
              <a:defRPr b="0" i="0" sz="1600" u="none" cap="none" strike="noStrike">
                <a:solidFill>
                  <a:srgbClr val="3F3F3F"/>
                </a:solidFill>
                <a:latin typeface="Trebuchet MS"/>
                <a:ea typeface="Trebuchet MS"/>
                <a:cs typeface="Trebuchet MS"/>
                <a:sym typeface="Trebuchet MS"/>
              </a:defRPr>
            </a:lvl2pPr>
            <a:lvl3pPr indent="-299719" lvl="2" marL="1371600" marR="0" rtl="0" algn="l">
              <a:spcBef>
                <a:spcPts val="1000"/>
              </a:spcBef>
              <a:spcAft>
                <a:spcPts val="0"/>
              </a:spcAft>
              <a:buClr>
                <a:schemeClr val="accent1"/>
              </a:buClr>
              <a:buSzPts val="1120"/>
              <a:buFont typeface="Noto Sans Symbols"/>
              <a:buChar char="▶"/>
              <a:defRPr b="0" i="0" sz="1400" u="none" cap="none" strike="noStrike">
                <a:solidFill>
                  <a:srgbClr val="3F3F3F"/>
                </a:solidFill>
                <a:latin typeface="Trebuchet MS"/>
                <a:ea typeface="Trebuchet MS"/>
                <a:cs typeface="Trebuchet MS"/>
                <a:sym typeface="Trebuchet MS"/>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54" name="Shape 54"/>
          <p:cNvSpPr txBox="1"/>
          <p:nvPr>
            <p:ph idx="2" type="body"/>
          </p:nvPr>
        </p:nvSpPr>
        <p:spPr>
          <a:xfrm>
            <a:off x="5089970" y="2160589"/>
            <a:ext cx="4184034" cy="3880773"/>
          </a:xfrm>
          <a:prstGeom prst="rect">
            <a:avLst/>
          </a:prstGeom>
          <a:noFill/>
          <a:ln>
            <a:noFill/>
          </a:ln>
        </p:spPr>
        <p:txBody>
          <a:bodyPr anchorCtr="0" anchor="t" bIns="91425" lIns="91425" spcFirstLastPara="1" rIns="91425" wrap="square" tIns="91425"/>
          <a:lstStyle>
            <a:lvl1pPr indent="-320040" lvl="0" marL="457200" marR="0" rtl="0" algn="l">
              <a:spcBef>
                <a:spcPts val="1000"/>
              </a:spcBef>
              <a:spcAft>
                <a:spcPts val="0"/>
              </a:spcAft>
              <a:buClr>
                <a:schemeClr val="accent1"/>
              </a:buClr>
              <a:buSzPts val="1440"/>
              <a:buFont typeface="Noto Sans Symbols"/>
              <a:buChar char="▶"/>
              <a:defRPr b="0" i="0" sz="1800" u="none" cap="none" strike="noStrike">
                <a:solidFill>
                  <a:srgbClr val="3F3F3F"/>
                </a:solidFill>
                <a:latin typeface="Trebuchet MS"/>
                <a:ea typeface="Trebuchet MS"/>
                <a:cs typeface="Trebuchet MS"/>
                <a:sym typeface="Trebuchet MS"/>
              </a:defRPr>
            </a:lvl1pPr>
            <a:lvl2pPr indent="-309880" lvl="1" marL="914400" marR="0" rtl="0" algn="l">
              <a:spcBef>
                <a:spcPts val="1000"/>
              </a:spcBef>
              <a:spcAft>
                <a:spcPts val="0"/>
              </a:spcAft>
              <a:buClr>
                <a:schemeClr val="accent1"/>
              </a:buClr>
              <a:buSzPts val="1280"/>
              <a:buFont typeface="Noto Sans Symbols"/>
              <a:buChar char="▶"/>
              <a:defRPr b="0" i="0" sz="1600" u="none" cap="none" strike="noStrike">
                <a:solidFill>
                  <a:srgbClr val="3F3F3F"/>
                </a:solidFill>
                <a:latin typeface="Trebuchet MS"/>
                <a:ea typeface="Trebuchet MS"/>
                <a:cs typeface="Trebuchet MS"/>
                <a:sym typeface="Trebuchet MS"/>
              </a:defRPr>
            </a:lvl2pPr>
            <a:lvl3pPr indent="-299719" lvl="2" marL="1371600" marR="0" rtl="0" algn="l">
              <a:spcBef>
                <a:spcPts val="1000"/>
              </a:spcBef>
              <a:spcAft>
                <a:spcPts val="0"/>
              </a:spcAft>
              <a:buClr>
                <a:schemeClr val="accent1"/>
              </a:buClr>
              <a:buSzPts val="1120"/>
              <a:buFont typeface="Noto Sans Symbols"/>
              <a:buChar char="▶"/>
              <a:defRPr b="0" i="0" sz="1400" u="none" cap="none" strike="noStrike">
                <a:solidFill>
                  <a:srgbClr val="3F3F3F"/>
                </a:solidFill>
                <a:latin typeface="Trebuchet MS"/>
                <a:ea typeface="Trebuchet MS"/>
                <a:cs typeface="Trebuchet MS"/>
                <a:sym typeface="Trebuchet MS"/>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55" name="Shape 55"/>
          <p:cNvSpPr txBox="1"/>
          <p:nvPr>
            <p:ph idx="10" type="dt"/>
          </p:nvPr>
        </p:nvSpPr>
        <p:spPr>
          <a:xfrm>
            <a:off x="7205133" y="6041362"/>
            <a:ext cx="911939" cy="365125"/>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56" name="Shape 56"/>
          <p:cNvSpPr txBox="1"/>
          <p:nvPr>
            <p:ph idx="11" type="ftr"/>
          </p:nvPr>
        </p:nvSpPr>
        <p:spPr>
          <a:xfrm>
            <a:off x="677334" y="6041362"/>
            <a:ext cx="6297612"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57" name="Shape 5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accent1"/>
                </a:solidFill>
                <a:latin typeface="Trebuchet MS"/>
                <a:ea typeface="Trebuchet MS"/>
                <a:cs typeface="Trebuchet MS"/>
                <a:sym typeface="Trebuchet MS"/>
              </a:defRPr>
            </a:lvl1pPr>
            <a:lvl2pPr indent="0" lvl="1" marL="0" marR="0" rtl="0" algn="r">
              <a:spcBef>
                <a:spcPts val="0"/>
              </a:spcBef>
              <a:buNone/>
              <a:defRPr b="0" i="0" sz="900" u="none" cap="none" strike="noStrike">
                <a:solidFill>
                  <a:schemeClr val="accent1"/>
                </a:solidFill>
                <a:latin typeface="Trebuchet MS"/>
                <a:ea typeface="Trebuchet MS"/>
                <a:cs typeface="Trebuchet MS"/>
                <a:sym typeface="Trebuchet MS"/>
              </a:defRPr>
            </a:lvl2pPr>
            <a:lvl3pPr indent="0" lvl="2" marL="0" marR="0" rtl="0" algn="r">
              <a:spcBef>
                <a:spcPts val="0"/>
              </a:spcBef>
              <a:buNone/>
              <a:defRPr b="0" i="0" sz="900" u="none" cap="none" strike="noStrike">
                <a:solidFill>
                  <a:schemeClr val="accent1"/>
                </a:solidFill>
                <a:latin typeface="Trebuchet MS"/>
                <a:ea typeface="Trebuchet MS"/>
                <a:cs typeface="Trebuchet MS"/>
                <a:sym typeface="Trebuchet MS"/>
              </a:defRPr>
            </a:lvl3pPr>
            <a:lvl4pPr indent="0" lvl="3" marL="0" marR="0" rtl="0" algn="r">
              <a:spcBef>
                <a:spcPts val="0"/>
              </a:spcBef>
              <a:buNone/>
              <a:defRPr b="0" i="0" sz="900" u="none" cap="none" strike="noStrike">
                <a:solidFill>
                  <a:schemeClr val="accent1"/>
                </a:solidFill>
                <a:latin typeface="Trebuchet MS"/>
                <a:ea typeface="Trebuchet MS"/>
                <a:cs typeface="Trebuchet MS"/>
                <a:sym typeface="Trebuchet MS"/>
              </a:defRPr>
            </a:lvl4pPr>
            <a:lvl5pPr indent="0" lvl="4" marL="0" marR="0" rtl="0" algn="r">
              <a:spcBef>
                <a:spcPts val="0"/>
              </a:spcBef>
              <a:buNone/>
              <a:defRPr b="0" i="0" sz="900" u="none" cap="none" strike="noStrike">
                <a:solidFill>
                  <a:schemeClr val="accent1"/>
                </a:solidFill>
                <a:latin typeface="Trebuchet MS"/>
                <a:ea typeface="Trebuchet MS"/>
                <a:cs typeface="Trebuchet MS"/>
                <a:sym typeface="Trebuchet MS"/>
              </a:defRPr>
            </a:lvl5pPr>
            <a:lvl6pPr indent="0" lvl="5" marL="0" marR="0" rtl="0" algn="r">
              <a:spcBef>
                <a:spcPts val="0"/>
              </a:spcBef>
              <a:buNone/>
              <a:defRPr b="0" i="0" sz="900" u="none" cap="none" strike="noStrike">
                <a:solidFill>
                  <a:schemeClr val="accent1"/>
                </a:solidFill>
                <a:latin typeface="Trebuchet MS"/>
                <a:ea typeface="Trebuchet MS"/>
                <a:cs typeface="Trebuchet MS"/>
                <a:sym typeface="Trebuchet MS"/>
              </a:defRPr>
            </a:lvl6pPr>
            <a:lvl7pPr indent="0" lvl="6" marL="0" marR="0" rtl="0" algn="r">
              <a:spcBef>
                <a:spcPts val="0"/>
              </a:spcBef>
              <a:buNone/>
              <a:defRPr b="0" i="0" sz="900" u="none" cap="none" strike="noStrike">
                <a:solidFill>
                  <a:schemeClr val="accent1"/>
                </a:solidFill>
                <a:latin typeface="Trebuchet MS"/>
                <a:ea typeface="Trebuchet MS"/>
                <a:cs typeface="Trebuchet MS"/>
                <a:sym typeface="Trebuchet MS"/>
              </a:defRPr>
            </a:lvl7pPr>
            <a:lvl8pPr indent="0" lvl="7" marL="0" marR="0" rtl="0" algn="r">
              <a:spcBef>
                <a:spcPts val="0"/>
              </a:spcBef>
              <a:buNone/>
              <a:defRPr b="0" i="0" sz="900" u="none" cap="none" strike="noStrike">
                <a:solidFill>
                  <a:schemeClr val="accent1"/>
                </a:solidFill>
                <a:latin typeface="Trebuchet MS"/>
                <a:ea typeface="Trebuchet MS"/>
                <a:cs typeface="Trebuchet MS"/>
                <a:sym typeface="Trebuchet MS"/>
              </a:defRPr>
            </a:lvl8pPr>
            <a:lvl9pPr indent="0" lvl="8" marL="0" marR="0" rtl="0" algn="r">
              <a:spcBef>
                <a:spcPts val="0"/>
              </a:spcBef>
              <a:buNone/>
              <a:defRPr b="0" i="0" sz="900" u="none" cap="none" strike="noStrike">
                <a:solidFill>
                  <a:schemeClr val="accent1"/>
                </a:solidFill>
                <a:latin typeface="Trebuchet MS"/>
                <a:ea typeface="Trebuchet MS"/>
                <a:cs typeface="Trebuchet MS"/>
                <a:sym typeface="Trebuchet MS"/>
              </a:defRPr>
            </a:lvl9pPr>
          </a:lstStyle>
          <a:p>
            <a:pPr indent="0" lvl="0" mar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ación" type="twoTxTwoObj">
  <p:cSld name="TWO_OBJECTS_WITH_TEXT">
    <p:spTree>
      <p:nvGrpSpPr>
        <p:cNvPr id="58" name="Shape 58"/>
        <p:cNvGrpSpPr/>
        <p:nvPr/>
      </p:nvGrpSpPr>
      <p:grpSpPr>
        <a:xfrm>
          <a:off x="0" y="0"/>
          <a:ext cx="0" cy="0"/>
          <a:chOff x="0" y="0"/>
          <a:chExt cx="0" cy="0"/>
        </a:xfrm>
      </p:grpSpPr>
      <p:sp>
        <p:nvSpPr>
          <p:cNvPr id="59" name="Shape 59"/>
          <p:cNvSpPr txBox="1"/>
          <p:nvPr>
            <p:ph type="title"/>
          </p:nvPr>
        </p:nvSpPr>
        <p:spPr>
          <a:xfrm>
            <a:off x="677334" y="609600"/>
            <a:ext cx="8596668" cy="132080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Clr>
                <a:schemeClr val="accent1"/>
              </a:buClr>
              <a:buSzPts val="3600"/>
              <a:buFont typeface="Trebuchet MS"/>
              <a:buNone/>
              <a:defRPr b="0" i="0" sz="3600" u="none" cap="none" strike="noStrike">
                <a:solidFill>
                  <a:schemeClr val="accen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60" name="Shape 60"/>
          <p:cNvSpPr txBox="1"/>
          <p:nvPr>
            <p:ph idx="1" type="body"/>
          </p:nvPr>
        </p:nvSpPr>
        <p:spPr>
          <a:xfrm>
            <a:off x="675745" y="2160983"/>
            <a:ext cx="4185623" cy="576262"/>
          </a:xfrm>
          <a:prstGeom prst="rect">
            <a:avLst/>
          </a:prstGeom>
          <a:noFill/>
          <a:ln>
            <a:noFill/>
          </a:ln>
        </p:spPr>
        <p:txBody>
          <a:bodyPr anchorCtr="0" anchor="b" bIns="91425" lIns="91425" spcFirstLastPara="1" rIns="91425" wrap="square" tIns="91425"/>
          <a:lstStyle>
            <a:lvl1pPr indent="-228600" lvl="0" marL="457200" marR="0" rtl="0" algn="l">
              <a:spcBef>
                <a:spcPts val="1000"/>
              </a:spcBef>
              <a:spcAft>
                <a:spcPts val="0"/>
              </a:spcAft>
              <a:buClr>
                <a:schemeClr val="accent1"/>
              </a:buClr>
              <a:buSzPts val="1920"/>
              <a:buFont typeface="Noto Sans Symbols"/>
              <a:buNone/>
              <a:defRPr b="0" i="0" sz="2400" u="none" cap="none" strike="noStrike">
                <a:solidFill>
                  <a:srgbClr val="3F3F3F"/>
                </a:solidFill>
                <a:latin typeface="Trebuchet MS"/>
                <a:ea typeface="Trebuchet MS"/>
                <a:cs typeface="Trebuchet MS"/>
                <a:sym typeface="Trebuchet MS"/>
              </a:defRPr>
            </a:lvl1pPr>
            <a:lvl2pPr indent="-228600" lvl="1" marL="914400" marR="0" rtl="0" algn="l">
              <a:spcBef>
                <a:spcPts val="1000"/>
              </a:spcBef>
              <a:spcAft>
                <a:spcPts val="0"/>
              </a:spcAft>
              <a:buClr>
                <a:schemeClr val="accent1"/>
              </a:buClr>
              <a:buSzPts val="1600"/>
              <a:buFont typeface="Noto Sans Symbols"/>
              <a:buNone/>
              <a:defRPr b="1" i="0" sz="2000" u="none" cap="none" strike="noStrike">
                <a:solidFill>
                  <a:srgbClr val="3F3F3F"/>
                </a:solidFill>
                <a:latin typeface="Trebuchet MS"/>
                <a:ea typeface="Trebuchet MS"/>
                <a:cs typeface="Trebuchet MS"/>
                <a:sym typeface="Trebuchet MS"/>
              </a:defRPr>
            </a:lvl2pPr>
            <a:lvl3pPr indent="-228600" lvl="2" marL="1371600" marR="0" rtl="0" algn="l">
              <a:spcBef>
                <a:spcPts val="1000"/>
              </a:spcBef>
              <a:spcAft>
                <a:spcPts val="0"/>
              </a:spcAft>
              <a:buClr>
                <a:schemeClr val="accent1"/>
              </a:buClr>
              <a:buSzPts val="1440"/>
              <a:buFont typeface="Noto Sans Symbols"/>
              <a:buNone/>
              <a:defRPr b="1" i="0" sz="1800" u="none" cap="none" strike="noStrike">
                <a:solidFill>
                  <a:srgbClr val="3F3F3F"/>
                </a:solidFill>
                <a:latin typeface="Trebuchet MS"/>
                <a:ea typeface="Trebuchet MS"/>
                <a:cs typeface="Trebuchet MS"/>
                <a:sym typeface="Trebuchet MS"/>
              </a:defRPr>
            </a:lvl3pPr>
            <a:lvl4pPr indent="-228600" lvl="3" marL="1828800" marR="0" rtl="0" algn="l">
              <a:spcBef>
                <a:spcPts val="1000"/>
              </a:spcBef>
              <a:spcAft>
                <a:spcPts val="0"/>
              </a:spcAft>
              <a:buClr>
                <a:schemeClr val="accent1"/>
              </a:buClr>
              <a:buSzPts val="1280"/>
              <a:buFont typeface="Noto Sans Symbols"/>
              <a:buNone/>
              <a:defRPr b="1" i="0" sz="1600" u="none" cap="none" strike="noStrike">
                <a:solidFill>
                  <a:srgbClr val="3F3F3F"/>
                </a:solidFill>
                <a:latin typeface="Trebuchet MS"/>
                <a:ea typeface="Trebuchet MS"/>
                <a:cs typeface="Trebuchet MS"/>
                <a:sym typeface="Trebuchet MS"/>
              </a:defRPr>
            </a:lvl4pPr>
            <a:lvl5pPr indent="-228600" lvl="4" marL="2286000" marR="0" rtl="0" algn="l">
              <a:spcBef>
                <a:spcPts val="1000"/>
              </a:spcBef>
              <a:spcAft>
                <a:spcPts val="0"/>
              </a:spcAft>
              <a:buClr>
                <a:schemeClr val="accent1"/>
              </a:buClr>
              <a:buSzPts val="1280"/>
              <a:buFont typeface="Noto Sans Symbols"/>
              <a:buNone/>
              <a:defRPr b="1" i="0" sz="1600" u="none" cap="none" strike="noStrike">
                <a:solidFill>
                  <a:srgbClr val="3F3F3F"/>
                </a:solidFill>
                <a:latin typeface="Trebuchet MS"/>
                <a:ea typeface="Trebuchet MS"/>
                <a:cs typeface="Trebuchet MS"/>
                <a:sym typeface="Trebuchet MS"/>
              </a:defRPr>
            </a:lvl5pPr>
            <a:lvl6pPr indent="-228600" lvl="5" marL="2743200" marR="0" rtl="0" algn="l">
              <a:spcBef>
                <a:spcPts val="1000"/>
              </a:spcBef>
              <a:spcAft>
                <a:spcPts val="0"/>
              </a:spcAft>
              <a:buClr>
                <a:schemeClr val="accent1"/>
              </a:buClr>
              <a:buSzPts val="1280"/>
              <a:buFont typeface="Noto Sans Symbols"/>
              <a:buNone/>
              <a:defRPr b="1" i="0" sz="1600" u="none" cap="none" strike="noStrike">
                <a:solidFill>
                  <a:srgbClr val="3F3F3F"/>
                </a:solidFill>
                <a:latin typeface="Trebuchet MS"/>
                <a:ea typeface="Trebuchet MS"/>
                <a:cs typeface="Trebuchet MS"/>
                <a:sym typeface="Trebuchet MS"/>
              </a:defRPr>
            </a:lvl6pPr>
            <a:lvl7pPr indent="-228600" lvl="6" marL="3200400" marR="0" rtl="0" algn="l">
              <a:spcBef>
                <a:spcPts val="1000"/>
              </a:spcBef>
              <a:spcAft>
                <a:spcPts val="0"/>
              </a:spcAft>
              <a:buClr>
                <a:schemeClr val="accent1"/>
              </a:buClr>
              <a:buSzPts val="1280"/>
              <a:buFont typeface="Noto Sans Symbols"/>
              <a:buNone/>
              <a:defRPr b="1" i="0" sz="1600" u="none" cap="none" strike="noStrike">
                <a:solidFill>
                  <a:srgbClr val="3F3F3F"/>
                </a:solidFill>
                <a:latin typeface="Trebuchet MS"/>
                <a:ea typeface="Trebuchet MS"/>
                <a:cs typeface="Trebuchet MS"/>
                <a:sym typeface="Trebuchet MS"/>
              </a:defRPr>
            </a:lvl7pPr>
            <a:lvl8pPr indent="-228600" lvl="7" marL="3657600" marR="0" rtl="0" algn="l">
              <a:spcBef>
                <a:spcPts val="1000"/>
              </a:spcBef>
              <a:spcAft>
                <a:spcPts val="0"/>
              </a:spcAft>
              <a:buClr>
                <a:schemeClr val="accent1"/>
              </a:buClr>
              <a:buSzPts val="1280"/>
              <a:buFont typeface="Noto Sans Symbols"/>
              <a:buNone/>
              <a:defRPr b="1" i="0" sz="1600" u="none" cap="none" strike="noStrike">
                <a:solidFill>
                  <a:srgbClr val="3F3F3F"/>
                </a:solidFill>
                <a:latin typeface="Trebuchet MS"/>
                <a:ea typeface="Trebuchet MS"/>
                <a:cs typeface="Trebuchet MS"/>
                <a:sym typeface="Trebuchet MS"/>
              </a:defRPr>
            </a:lvl8pPr>
            <a:lvl9pPr indent="-228600" lvl="8" marL="4114800" marR="0" rtl="0" algn="l">
              <a:spcBef>
                <a:spcPts val="1000"/>
              </a:spcBef>
              <a:spcAft>
                <a:spcPts val="0"/>
              </a:spcAft>
              <a:buClr>
                <a:schemeClr val="accent1"/>
              </a:buClr>
              <a:buSzPts val="1280"/>
              <a:buFont typeface="Noto Sans Symbols"/>
              <a:buNone/>
              <a:defRPr b="1" i="0" sz="1600" u="none" cap="none" strike="noStrike">
                <a:solidFill>
                  <a:srgbClr val="3F3F3F"/>
                </a:solidFill>
                <a:latin typeface="Trebuchet MS"/>
                <a:ea typeface="Trebuchet MS"/>
                <a:cs typeface="Trebuchet MS"/>
                <a:sym typeface="Trebuchet MS"/>
              </a:defRPr>
            </a:lvl9pPr>
          </a:lstStyle>
          <a:p/>
        </p:txBody>
      </p:sp>
      <p:sp>
        <p:nvSpPr>
          <p:cNvPr id="61" name="Shape 61"/>
          <p:cNvSpPr txBox="1"/>
          <p:nvPr>
            <p:ph idx="2" type="body"/>
          </p:nvPr>
        </p:nvSpPr>
        <p:spPr>
          <a:xfrm>
            <a:off x="675745" y="2737245"/>
            <a:ext cx="4185623" cy="3304117"/>
          </a:xfrm>
          <a:prstGeom prst="rect">
            <a:avLst/>
          </a:prstGeom>
          <a:noFill/>
          <a:ln>
            <a:noFill/>
          </a:ln>
        </p:spPr>
        <p:txBody>
          <a:bodyPr anchorCtr="0" anchor="t" bIns="91425" lIns="91425" spcFirstLastPara="1" rIns="91425" wrap="square" tIns="91425"/>
          <a:lstStyle>
            <a:lvl1pPr indent="-320040" lvl="0" marL="457200" marR="0" rtl="0" algn="l">
              <a:spcBef>
                <a:spcPts val="1000"/>
              </a:spcBef>
              <a:spcAft>
                <a:spcPts val="0"/>
              </a:spcAft>
              <a:buClr>
                <a:schemeClr val="accent1"/>
              </a:buClr>
              <a:buSzPts val="1440"/>
              <a:buFont typeface="Noto Sans Symbols"/>
              <a:buChar char="▶"/>
              <a:defRPr b="0" i="0" sz="1800" u="none" cap="none" strike="noStrike">
                <a:solidFill>
                  <a:srgbClr val="3F3F3F"/>
                </a:solidFill>
                <a:latin typeface="Trebuchet MS"/>
                <a:ea typeface="Trebuchet MS"/>
                <a:cs typeface="Trebuchet MS"/>
                <a:sym typeface="Trebuchet MS"/>
              </a:defRPr>
            </a:lvl1pPr>
            <a:lvl2pPr indent="-309880" lvl="1" marL="914400" marR="0" rtl="0" algn="l">
              <a:spcBef>
                <a:spcPts val="1000"/>
              </a:spcBef>
              <a:spcAft>
                <a:spcPts val="0"/>
              </a:spcAft>
              <a:buClr>
                <a:schemeClr val="accent1"/>
              </a:buClr>
              <a:buSzPts val="1280"/>
              <a:buFont typeface="Noto Sans Symbols"/>
              <a:buChar char="▶"/>
              <a:defRPr b="0" i="0" sz="1600" u="none" cap="none" strike="noStrike">
                <a:solidFill>
                  <a:srgbClr val="3F3F3F"/>
                </a:solidFill>
                <a:latin typeface="Trebuchet MS"/>
                <a:ea typeface="Trebuchet MS"/>
                <a:cs typeface="Trebuchet MS"/>
                <a:sym typeface="Trebuchet MS"/>
              </a:defRPr>
            </a:lvl2pPr>
            <a:lvl3pPr indent="-299719" lvl="2" marL="1371600" marR="0" rtl="0" algn="l">
              <a:spcBef>
                <a:spcPts val="1000"/>
              </a:spcBef>
              <a:spcAft>
                <a:spcPts val="0"/>
              </a:spcAft>
              <a:buClr>
                <a:schemeClr val="accent1"/>
              </a:buClr>
              <a:buSzPts val="1120"/>
              <a:buFont typeface="Noto Sans Symbols"/>
              <a:buChar char="▶"/>
              <a:defRPr b="0" i="0" sz="1400" u="none" cap="none" strike="noStrike">
                <a:solidFill>
                  <a:srgbClr val="3F3F3F"/>
                </a:solidFill>
                <a:latin typeface="Trebuchet MS"/>
                <a:ea typeface="Trebuchet MS"/>
                <a:cs typeface="Trebuchet MS"/>
                <a:sym typeface="Trebuchet MS"/>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62" name="Shape 62"/>
          <p:cNvSpPr txBox="1"/>
          <p:nvPr>
            <p:ph idx="3" type="body"/>
          </p:nvPr>
        </p:nvSpPr>
        <p:spPr>
          <a:xfrm>
            <a:off x="5088383" y="2160983"/>
            <a:ext cx="4185618" cy="576262"/>
          </a:xfrm>
          <a:prstGeom prst="rect">
            <a:avLst/>
          </a:prstGeom>
          <a:noFill/>
          <a:ln>
            <a:noFill/>
          </a:ln>
        </p:spPr>
        <p:txBody>
          <a:bodyPr anchorCtr="0" anchor="b" bIns="91425" lIns="91425" spcFirstLastPara="1" rIns="91425" wrap="square" tIns="91425"/>
          <a:lstStyle>
            <a:lvl1pPr indent="-228600" lvl="0" marL="457200" marR="0" rtl="0" algn="l">
              <a:spcBef>
                <a:spcPts val="1000"/>
              </a:spcBef>
              <a:spcAft>
                <a:spcPts val="0"/>
              </a:spcAft>
              <a:buClr>
                <a:schemeClr val="accent1"/>
              </a:buClr>
              <a:buSzPts val="1920"/>
              <a:buFont typeface="Noto Sans Symbols"/>
              <a:buNone/>
              <a:defRPr b="0" i="0" sz="2400" u="none" cap="none" strike="noStrike">
                <a:solidFill>
                  <a:srgbClr val="3F3F3F"/>
                </a:solidFill>
                <a:latin typeface="Trebuchet MS"/>
                <a:ea typeface="Trebuchet MS"/>
                <a:cs typeface="Trebuchet MS"/>
                <a:sym typeface="Trebuchet MS"/>
              </a:defRPr>
            </a:lvl1pPr>
            <a:lvl2pPr indent="-228600" lvl="1" marL="914400" marR="0" rtl="0" algn="l">
              <a:spcBef>
                <a:spcPts val="1000"/>
              </a:spcBef>
              <a:spcAft>
                <a:spcPts val="0"/>
              </a:spcAft>
              <a:buClr>
                <a:schemeClr val="accent1"/>
              </a:buClr>
              <a:buSzPts val="1600"/>
              <a:buFont typeface="Noto Sans Symbols"/>
              <a:buNone/>
              <a:defRPr b="1" i="0" sz="2000" u="none" cap="none" strike="noStrike">
                <a:solidFill>
                  <a:srgbClr val="3F3F3F"/>
                </a:solidFill>
                <a:latin typeface="Trebuchet MS"/>
                <a:ea typeface="Trebuchet MS"/>
                <a:cs typeface="Trebuchet MS"/>
                <a:sym typeface="Trebuchet MS"/>
              </a:defRPr>
            </a:lvl2pPr>
            <a:lvl3pPr indent="-228600" lvl="2" marL="1371600" marR="0" rtl="0" algn="l">
              <a:spcBef>
                <a:spcPts val="1000"/>
              </a:spcBef>
              <a:spcAft>
                <a:spcPts val="0"/>
              </a:spcAft>
              <a:buClr>
                <a:schemeClr val="accent1"/>
              </a:buClr>
              <a:buSzPts val="1440"/>
              <a:buFont typeface="Noto Sans Symbols"/>
              <a:buNone/>
              <a:defRPr b="1" i="0" sz="1800" u="none" cap="none" strike="noStrike">
                <a:solidFill>
                  <a:srgbClr val="3F3F3F"/>
                </a:solidFill>
                <a:latin typeface="Trebuchet MS"/>
                <a:ea typeface="Trebuchet MS"/>
                <a:cs typeface="Trebuchet MS"/>
                <a:sym typeface="Trebuchet MS"/>
              </a:defRPr>
            </a:lvl3pPr>
            <a:lvl4pPr indent="-228600" lvl="3" marL="1828800" marR="0" rtl="0" algn="l">
              <a:spcBef>
                <a:spcPts val="1000"/>
              </a:spcBef>
              <a:spcAft>
                <a:spcPts val="0"/>
              </a:spcAft>
              <a:buClr>
                <a:schemeClr val="accent1"/>
              </a:buClr>
              <a:buSzPts val="1280"/>
              <a:buFont typeface="Noto Sans Symbols"/>
              <a:buNone/>
              <a:defRPr b="1" i="0" sz="1600" u="none" cap="none" strike="noStrike">
                <a:solidFill>
                  <a:srgbClr val="3F3F3F"/>
                </a:solidFill>
                <a:latin typeface="Trebuchet MS"/>
                <a:ea typeface="Trebuchet MS"/>
                <a:cs typeface="Trebuchet MS"/>
                <a:sym typeface="Trebuchet MS"/>
              </a:defRPr>
            </a:lvl4pPr>
            <a:lvl5pPr indent="-228600" lvl="4" marL="2286000" marR="0" rtl="0" algn="l">
              <a:spcBef>
                <a:spcPts val="1000"/>
              </a:spcBef>
              <a:spcAft>
                <a:spcPts val="0"/>
              </a:spcAft>
              <a:buClr>
                <a:schemeClr val="accent1"/>
              </a:buClr>
              <a:buSzPts val="1280"/>
              <a:buFont typeface="Noto Sans Symbols"/>
              <a:buNone/>
              <a:defRPr b="1" i="0" sz="1600" u="none" cap="none" strike="noStrike">
                <a:solidFill>
                  <a:srgbClr val="3F3F3F"/>
                </a:solidFill>
                <a:latin typeface="Trebuchet MS"/>
                <a:ea typeface="Trebuchet MS"/>
                <a:cs typeface="Trebuchet MS"/>
                <a:sym typeface="Trebuchet MS"/>
              </a:defRPr>
            </a:lvl5pPr>
            <a:lvl6pPr indent="-228600" lvl="5" marL="2743200" marR="0" rtl="0" algn="l">
              <a:spcBef>
                <a:spcPts val="1000"/>
              </a:spcBef>
              <a:spcAft>
                <a:spcPts val="0"/>
              </a:spcAft>
              <a:buClr>
                <a:schemeClr val="accent1"/>
              </a:buClr>
              <a:buSzPts val="1280"/>
              <a:buFont typeface="Noto Sans Symbols"/>
              <a:buNone/>
              <a:defRPr b="1" i="0" sz="1600" u="none" cap="none" strike="noStrike">
                <a:solidFill>
                  <a:srgbClr val="3F3F3F"/>
                </a:solidFill>
                <a:latin typeface="Trebuchet MS"/>
                <a:ea typeface="Trebuchet MS"/>
                <a:cs typeface="Trebuchet MS"/>
                <a:sym typeface="Trebuchet MS"/>
              </a:defRPr>
            </a:lvl6pPr>
            <a:lvl7pPr indent="-228600" lvl="6" marL="3200400" marR="0" rtl="0" algn="l">
              <a:spcBef>
                <a:spcPts val="1000"/>
              </a:spcBef>
              <a:spcAft>
                <a:spcPts val="0"/>
              </a:spcAft>
              <a:buClr>
                <a:schemeClr val="accent1"/>
              </a:buClr>
              <a:buSzPts val="1280"/>
              <a:buFont typeface="Noto Sans Symbols"/>
              <a:buNone/>
              <a:defRPr b="1" i="0" sz="1600" u="none" cap="none" strike="noStrike">
                <a:solidFill>
                  <a:srgbClr val="3F3F3F"/>
                </a:solidFill>
                <a:latin typeface="Trebuchet MS"/>
                <a:ea typeface="Trebuchet MS"/>
                <a:cs typeface="Trebuchet MS"/>
                <a:sym typeface="Trebuchet MS"/>
              </a:defRPr>
            </a:lvl7pPr>
            <a:lvl8pPr indent="-228600" lvl="7" marL="3657600" marR="0" rtl="0" algn="l">
              <a:spcBef>
                <a:spcPts val="1000"/>
              </a:spcBef>
              <a:spcAft>
                <a:spcPts val="0"/>
              </a:spcAft>
              <a:buClr>
                <a:schemeClr val="accent1"/>
              </a:buClr>
              <a:buSzPts val="1280"/>
              <a:buFont typeface="Noto Sans Symbols"/>
              <a:buNone/>
              <a:defRPr b="1" i="0" sz="1600" u="none" cap="none" strike="noStrike">
                <a:solidFill>
                  <a:srgbClr val="3F3F3F"/>
                </a:solidFill>
                <a:latin typeface="Trebuchet MS"/>
                <a:ea typeface="Trebuchet MS"/>
                <a:cs typeface="Trebuchet MS"/>
                <a:sym typeface="Trebuchet MS"/>
              </a:defRPr>
            </a:lvl8pPr>
            <a:lvl9pPr indent="-228600" lvl="8" marL="4114800" marR="0" rtl="0" algn="l">
              <a:spcBef>
                <a:spcPts val="1000"/>
              </a:spcBef>
              <a:spcAft>
                <a:spcPts val="0"/>
              </a:spcAft>
              <a:buClr>
                <a:schemeClr val="accent1"/>
              </a:buClr>
              <a:buSzPts val="1280"/>
              <a:buFont typeface="Noto Sans Symbols"/>
              <a:buNone/>
              <a:defRPr b="1" i="0" sz="1600" u="none" cap="none" strike="noStrike">
                <a:solidFill>
                  <a:srgbClr val="3F3F3F"/>
                </a:solidFill>
                <a:latin typeface="Trebuchet MS"/>
                <a:ea typeface="Trebuchet MS"/>
                <a:cs typeface="Trebuchet MS"/>
                <a:sym typeface="Trebuchet MS"/>
              </a:defRPr>
            </a:lvl9pPr>
          </a:lstStyle>
          <a:p/>
        </p:txBody>
      </p:sp>
      <p:sp>
        <p:nvSpPr>
          <p:cNvPr id="63" name="Shape 63"/>
          <p:cNvSpPr txBox="1"/>
          <p:nvPr>
            <p:ph idx="4" type="body"/>
          </p:nvPr>
        </p:nvSpPr>
        <p:spPr>
          <a:xfrm>
            <a:off x="5088384" y="2737245"/>
            <a:ext cx="4185617" cy="3304117"/>
          </a:xfrm>
          <a:prstGeom prst="rect">
            <a:avLst/>
          </a:prstGeom>
          <a:noFill/>
          <a:ln>
            <a:noFill/>
          </a:ln>
        </p:spPr>
        <p:txBody>
          <a:bodyPr anchorCtr="0" anchor="t" bIns="91425" lIns="91425" spcFirstLastPara="1" rIns="91425" wrap="square" tIns="91425"/>
          <a:lstStyle>
            <a:lvl1pPr indent="-320040" lvl="0" marL="457200" marR="0" rtl="0" algn="l">
              <a:spcBef>
                <a:spcPts val="1000"/>
              </a:spcBef>
              <a:spcAft>
                <a:spcPts val="0"/>
              </a:spcAft>
              <a:buClr>
                <a:schemeClr val="accent1"/>
              </a:buClr>
              <a:buSzPts val="1440"/>
              <a:buFont typeface="Noto Sans Symbols"/>
              <a:buChar char="▶"/>
              <a:defRPr b="0" i="0" sz="1800" u="none" cap="none" strike="noStrike">
                <a:solidFill>
                  <a:srgbClr val="3F3F3F"/>
                </a:solidFill>
                <a:latin typeface="Trebuchet MS"/>
                <a:ea typeface="Trebuchet MS"/>
                <a:cs typeface="Trebuchet MS"/>
                <a:sym typeface="Trebuchet MS"/>
              </a:defRPr>
            </a:lvl1pPr>
            <a:lvl2pPr indent="-309880" lvl="1" marL="914400" marR="0" rtl="0" algn="l">
              <a:spcBef>
                <a:spcPts val="1000"/>
              </a:spcBef>
              <a:spcAft>
                <a:spcPts val="0"/>
              </a:spcAft>
              <a:buClr>
                <a:schemeClr val="accent1"/>
              </a:buClr>
              <a:buSzPts val="1280"/>
              <a:buFont typeface="Noto Sans Symbols"/>
              <a:buChar char="▶"/>
              <a:defRPr b="0" i="0" sz="1600" u="none" cap="none" strike="noStrike">
                <a:solidFill>
                  <a:srgbClr val="3F3F3F"/>
                </a:solidFill>
                <a:latin typeface="Trebuchet MS"/>
                <a:ea typeface="Trebuchet MS"/>
                <a:cs typeface="Trebuchet MS"/>
                <a:sym typeface="Trebuchet MS"/>
              </a:defRPr>
            </a:lvl2pPr>
            <a:lvl3pPr indent="-299719" lvl="2" marL="1371600" marR="0" rtl="0" algn="l">
              <a:spcBef>
                <a:spcPts val="1000"/>
              </a:spcBef>
              <a:spcAft>
                <a:spcPts val="0"/>
              </a:spcAft>
              <a:buClr>
                <a:schemeClr val="accent1"/>
              </a:buClr>
              <a:buSzPts val="1120"/>
              <a:buFont typeface="Noto Sans Symbols"/>
              <a:buChar char="▶"/>
              <a:defRPr b="0" i="0" sz="1400" u="none" cap="none" strike="noStrike">
                <a:solidFill>
                  <a:srgbClr val="3F3F3F"/>
                </a:solidFill>
                <a:latin typeface="Trebuchet MS"/>
                <a:ea typeface="Trebuchet MS"/>
                <a:cs typeface="Trebuchet MS"/>
                <a:sym typeface="Trebuchet MS"/>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64" name="Shape 64"/>
          <p:cNvSpPr txBox="1"/>
          <p:nvPr>
            <p:ph idx="10" type="dt"/>
          </p:nvPr>
        </p:nvSpPr>
        <p:spPr>
          <a:xfrm>
            <a:off x="7205133" y="6041362"/>
            <a:ext cx="911939" cy="365125"/>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65" name="Shape 65"/>
          <p:cNvSpPr txBox="1"/>
          <p:nvPr>
            <p:ph idx="11" type="ftr"/>
          </p:nvPr>
        </p:nvSpPr>
        <p:spPr>
          <a:xfrm>
            <a:off x="677334" y="6041362"/>
            <a:ext cx="6297612"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66" name="Shape 6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accent1"/>
                </a:solidFill>
                <a:latin typeface="Trebuchet MS"/>
                <a:ea typeface="Trebuchet MS"/>
                <a:cs typeface="Trebuchet MS"/>
                <a:sym typeface="Trebuchet MS"/>
              </a:defRPr>
            </a:lvl1pPr>
            <a:lvl2pPr indent="0" lvl="1" marL="0" marR="0" rtl="0" algn="r">
              <a:spcBef>
                <a:spcPts val="0"/>
              </a:spcBef>
              <a:buNone/>
              <a:defRPr b="0" i="0" sz="900" u="none" cap="none" strike="noStrike">
                <a:solidFill>
                  <a:schemeClr val="accent1"/>
                </a:solidFill>
                <a:latin typeface="Trebuchet MS"/>
                <a:ea typeface="Trebuchet MS"/>
                <a:cs typeface="Trebuchet MS"/>
                <a:sym typeface="Trebuchet MS"/>
              </a:defRPr>
            </a:lvl2pPr>
            <a:lvl3pPr indent="0" lvl="2" marL="0" marR="0" rtl="0" algn="r">
              <a:spcBef>
                <a:spcPts val="0"/>
              </a:spcBef>
              <a:buNone/>
              <a:defRPr b="0" i="0" sz="900" u="none" cap="none" strike="noStrike">
                <a:solidFill>
                  <a:schemeClr val="accent1"/>
                </a:solidFill>
                <a:latin typeface="Trebuchet MS"/>
                <a:ea typeface="Trebuchet MS"/>
                <a:cs typeface="Trebuchet MS"/>
                <a:sym typeface="Trebuchet MS"/>
              </a:defRPr>
            </a:lvl3pPr>
            <a:lvl4pPr indent="0" lvl="3" marL="0" marR="0" rtl="0" algn="r">
              <a:spcBef>
                <a:spcPts val="0"/>
              </a:spcBef>
              <a:buNone/>
              <a:defRPr b="0" i="0" sz="900" u="none" cap="none" strike="noStrike">
                <a:solidFill>
                  <a:schemeClr val="accent1"/>
                </a:solidFill>
                <a:latin typeface="Trebuchet MS"/>
                <a:ea typeface="Trebuchet MS"/>
                <a:cs typeface="Trebuchet MS"/>
                <a:sym typeface="Trebuchet MS"/>
              </a:defRPr>
            </a:lvl4pPr>
            <a:lvl5pPr indent="0" lvl="4" marL="0" marR="0" rtl="0" algn="r">
              <a:spcBef>
                <a:spcPts val="0"/>
              </a:spcBef>
              <a:buNone/>
              <a:defRPr b="0" i="0" sz="900" u="none" cap="none" strike="noStrike">
                <a:solidFill>
                  <a:schemeClr val="accent1"/>
                </a:solidFill>
                <a:latin typeface="Trebuchet MS"/>
                <a:ea typeface="Trebuchet MS"/>
                <a:cs typeface="Trebuchet MS"/>
                <a:sym typeface="Trebuchet MS"/>
              </a:defRPr>
            </a:lvl5pPr>
            <a:lvl6pPr indent="0" lvl="5" marL="0" marR="0" rtl="0" algn="r">
              <a:spcBef>
                <a:spcPts val="0"/>
              </a:spcBef>
              <a:buNone/>
              <a:defRPr b="0" i="0" sz="900" u="none" cap="none" strike="noStrike">
                <a:solidFill>
                  <a:schemeClr val="accent1"/>
                </a:solidFill>
                <a:latin typeface="Trebuchet MS"/>
                <a:ea typeface="Trebuchet MS"/>
                <a:cs typeface="Trebuchet MS"/>
                <a:sym typeface="Trebuchet MS"/>
              </a:defRPr>
            </a:lvl6pPr>
            <a:lvl7pPr indent="0" lvl="6" marL="0" marR="0" rtl="0" algn="r">
              <a:spcBef>
                <a:spcPts val="0"/>
              </a:spcBef>
              <a:buNone/>
              <a:defRPr b="0" i="0" sz="900" u="none" cap="none" strike="noStrike">
                <a:solidFill>
                  <a:schemeClr val="accent1"/>
                </a:solidFill>
                <a:latin typeface="Trebuchet MS"/>
                <a:ea typeface="Trebuchet MS"/>
                <a:cs typeface="Trebuchet MS"/>
                <a:sym typeface="Trebuchet MS"/>
              </a:defRPr>
            </a:lvl7pPr>
            <a:lvl8pPr indent="0" lvl="7" marL="0" marR="0" rtl="0" algn="r">
              <a:spcBef>
                <a:spcPts val="0"/>
              </a:spcBef>
              <a:buNone/>
              <a:defRPr b="0" i="0" sz="900" u="none" cap="none" strike="noStrike">
                <a:solidFill>
                  <a:schemeClr val="accent1"/>
                </a:solidFill>
                <a:latin typeface="Trebuchet MS"/>
                <a:ea typeface="Trebuchet MS"/>
                <a:cs typeface="Trebuchet MS"/>
                <a:sym typeface="Trebuchet MS"/>
              </a:defRPr>
            </a:lvl8pPr>
            <a:lvl9pPr indent="0" lvl="8" marL="0" marR="0" rtl="0" algn="r">
              <a:spcBef>
                <a:spcPts val="0"/>
              </a:spcBef>
              <a:buNone/>
              <a:defRPr b="0" i="0" sz="900" u="none" cap="none" strike="noStrike">
                <a:solidFill>
                  <a:schemeClr val="accent1"/>
                </a:solidFill>
                <a:latin typeface="Trebuchet MS"/>
                <a:ea typeface="Trebuchet MS"/>
                <a:cs typeface="Trebuchet MS"/>
                <a:sym typeface="Trebuchet MS"/>
              </a:defRPr>
            </a:lvl9pPr>
          </a:lstStyle>
          <a:p>
            <a:pPr indent="0" lvl="0" mar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olo el título" type="titleOnly">
  <p:cSld name="TITLE_ONLY">
    <p:spTree>
      <p:nvGrpSpPr>
        <p:cNvPr id="67" name="Shape 67"/>
        <p:cNvGrpSpPr/>
        <p:nvPr/>
      </p:nvGrpSpPr>
      <p:grpSpPr>
        <a:xfrm>
          <a:off x="0" y="0"/>
          <a:ext cx="0" cy="0"/>
          <a:chOff x="0" y="0"/>
          <a:chExt cx="0" cy="0"/>
        </a:xfrm>
      </p:grpSpPr>
      <p:sp>
        <p:nvSpPr>
          <p:cNvPr id="68" name="Shape 68"/>
          <p:cNvSpPr txBox="1"/>
          <p:nvPr>
            <p:ph type="title"/>
          </p:nvPr>
        </p:nvSpPr>
        <p:spPr>
          <a:xfrm>
            <a:off x="677334" y="609600"/>
            <a:ext cx="8596668" cy="132080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Clr>
                <a:schemeClr val="accent1"/>
              </a:buClr>
              <a:buSzPts val="3600"/>
              <a:buFont typeface="Trebuchet MS"/>
              <a:buNone/>
              <a:defRPr b="0" i="0" sz="3600" u="none" cap="none" strike="noStrike">
                <a:solidFill>
                  <a:schemeClr val="accen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69" name="Shape 69"/>
          <p:cNvSpPr txBox="1"/>
          <p:nvPr>
            <p:ph idx="10" type="dt"/>
          </p:nvPr>
        </p:nvSpPr>
        <p:spPr>
          <a:xfrm>
            <a:off x="7205133" y="6041362"/>
            <a:ext cx="911939" cy="365125"/>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70" name="Shape 70"/>
          <p:cNvSpPr txBox="1"/>
          <p:nvPr>
            <p:ph idx="11" type="ftr"/>
          </p:nvPr>
        </p:nvSpPr>
        <p:spPr>
          <a:xfrm>
            <a:off x="677334" y="6041362"/>
            <a:ext cx="6297612"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71" name="Shape 7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accent1"/>
                </a:solidFill>
                <a:latin typeface="Trebuchet MS"/>
                <a:ea typeface="Trebuchet MS"/>
                <a:cs typeface="Trebuchet MS"/>
                <a:sym typeface="Trebuchet MS"/>
              </a:defRPr>
            </a:lvl1pPr>
            <a:lvl2pPr indent="0" lvl="1" marL="0" marR="0" rtl="0" algn="r">
              <a:spcBef>
                <a:spcPts val="0"/>
              </a:spcBef>
              <a:buNone/>
              <a:defRPr b="0" i="0" sz="900" u="none" cap="none" strike="noStrike">
                <a:solidFill>
                  <a:schemeClr val="accent1"/>
                </a:solidFill>
                <a:latin typeface="Trebuchet MS"/>
                <a:ea typeface="Trebuchet MS"/>
                <a:cs typeface="Trebuchet MS"/>
                <a:sym typeface="Trebuchet MS"/>
              </a:defRPr>
            </a:lvl2pPr>
            <a:lvl3pPr indent="0" lvl="2" marL="0" marR="0" rtl="0" algn="r">
              <a:spcBef>
                <a:spcPts val="0"/>
              </a:spcBef>
              <a:buNone/>
              <a:defRPr b="0" i="0" sz="900" u="none" cap="none" strike="noStrike">
                <a:solidFill>
                  <a:schemeClr val="accent1"/>
                </a:solidFill>
                <a:latin typeface="Trebuchet MS"/>
                <a:ea typeface="Trebuchet MS"/>
                <a:cs typeface="Trebuchet MS"/>
                <a:sym typeface="Trebuchet MS"/>
              </a:defRPr>
            </a:lvl3pPr>
            <a:lvl4pPr indent="0" lvl="3" marL="0" marR="0" rtl="0" algn="r">
              <a:spcBef>
                <a:spcPts val="0"/>
              </a:spcBef>
              <a:buNone/>
              <a:defRPr b="0" i="0" sz="900" u="none" cap="none" strike="noStrike">
                <a:solidFill>
                  <a:schemeClr val="accent1"/>
                </a:solidFill>
                <a:latin typeface="Trebuchet MS"/>
                <a:ea typeface="Trebuchet MS"/>
                <a:cs typeface="Trebuchet MS"/>
                <a:sym typeface="Trebuchet MS"/>
              </a:defRPr>
            </a:lvl4pPr>
            <a:lvl5pPr indent="0" lvl="4" marL="0" marR="0" rtl="0" algn="r">
              <a:spcBef>
                <a:spcPts val="0"/>
              </a:spcBef>
              <a:buNone/>
              <a:defRPr b="0" i="0" sz="900" u="none" cap="none" strike="noStrike">
                <a:solidFill>
                  <a:schemeClr val="accent1"/>
                </a:solidFill>
                <a:latin typeface="Trebuchet MS"/>
                <a:ea typeface="Trebuchet MS"/>
                <a:cs typeface="Trebuchet MS"/>
                <a:sym typeface="Trebuchet MS"/>
              </a:defRPr>
            </a:lvl5pPr>
            <a:lvl6pPr indent="0" lvl="5" marL="0" marR="0" rtl="0" algn="r">
              <a:spcBef>
                <a:spcPts val="0"/>
              </a:spcBef>
              <a:buNone/>
              <a:defRPr b="0" i="0" sz="900" u="none" cap="none" strike="noStrike">
                <a:solidFill>
                  <a:schemeClr val="accent1"/>
                </a:solidFill>
                <a:latin typeface="Trebuchet MS"/>
                <a:ea typeface="Trebuchet MS"/>
                <a:cs typeface="Trebuchet MS"/>
                <a:sym typeface="Trebuchet MS"/>
              </a:defRPr>
            </a:lvl6pPr>
            <a:lvl7pPr indent="0" lvl="6" marL="0" marR="0" rtl="0" algn="r">
              <a:spcBef>
                <a:spcPts val="0"/>
              </a:spcBef>
              <a:buNone/>
              <a:defRPr b="0" i="0" sz="900" u="none" cap="none" strike="noStrike">
                <a:solidFill>
                  <a:schemeClr val="accent1"/>
                </a:solidFill>
                <a:latin typeface="Trebuchet MS"/>
                <a:ea typeface="Trebuchet MS"/>
                <a:cs typeface="Trebuchet MS"/>
                <a:sym typeface="Trebuchet MS"/>
              </a:defRPr>
            </a:lvl7pPr>
            <a:lvl8pPr indent="0" lvl="7" marL="0" marR="0" rtl="0" algn="r">
              <a:spcBef>
                <a:spcPts val="0"/>
              </a:spcBef>
              <a:buNone/>
              <a:defRPr b="0" i="0" sz="900" u="none" cap="none" strike="noStrike">
                <a:solidFill>
                  <a:schemeClr val="accent1"/>
                </a:solidFill>
                <a:latin typeface="Trebuchet MS"/>
                <a:ea typeface="Trebuchet MS"/>
                <a:cs typeface="Trebuchet MS"/>
                <a:sym typeface="Trebuchet MS"/>
              </a:defRPr>
            </a:lvl8pPr>
            <a:lvl9pPr indent="0" lvl="8" marL="0" marR="0" rtl="0" algn="r">
              <a:spcBef>
                <a:spcPts val="0"/>
              </a:spcBef>
              <a:buNone/>
              <a:defRPr b="0" i="0" sz="900" u="none" cap="none" strike="noStrike">
                <a:solidFill>
                  <a:schemeClr val="accent1"/>
                </a:solidFill>
                <a:latin typeface="Trebuchet MS"/>
                <a:ea typeface="Trebuchet MS"/>
                <a:cs typeface="Trebuchet MS"/>
                <a:sym typeface="Trebuchet MS"/>
              </a:defRPr>
            </a:lvl9pPr>
          </a:lstStyle>
          <a:p>
            <a:pPr indent="0" lvl="0" mar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 blanco" type="blank">
  <p:cSld name="BLANK">
    <p:spTree>
      <p:nvGrpSpPr>
        <p:cNvPr id="72" name="Shape 72"/>
        <p:cNvGrpSpPr/>
        <p:nvPr/>
      </p:nvGrpSpPr>
      <p:grpSpPr>
        <a:xfrm>
          <a:off x="0" y="0"/>
          <a:ext cx="0" cy="0"/>
          <a:chOff x="0" y="0"/>
          <a:chExt cx="0" cy="0"/>
        </a:xfrm>
      </p:grpSpPr>
      <p:sp>
        <p:nvSpPr>
          <p:cNvPr id="73" name="Shape 73"/>
          <p:cNvSpPr txBox="1"/>
          <p:nvPr>
            <p:ph idx="10" type="dt"/>
          </p:nvPr>
        </p:nvSpPr>
        <p:spPr>
          <a:xfrm>
            <a:off x="7205133" y="6041362"/>
            <a:ext cx="911939" cy="365125"/>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74" name="Shape 74"/>
          <p:cNvSpPr txBox="1"/>
          <p:nvPr>
            <p:ph idx="11" type="ftr"/>
          </p:nvPr>
        </p:nvSpPr>
        <p:spPr>
          <a:xfrm>
            <a:off x="677334" y="6041362"/>
            <a:ext cx="6297612"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75" name="Shape 7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accent1"/>
                </a:solidFill>
                <a:latin typeface="Trebuchet MS"/>
                <a:ea typeface="Trebuchet MS"/>
                <a:cs typeface="Trebuchet MS"/>
                <a:sym typeface="Trebuchet MS"/>
              </a:defRPr>
            </a:lvl1pPr>
            <a:lvl2pPr indent="0" lvl="1" marL="0" marR="0" rtl="0" algn="r">
              <a:spcBef>
                <a:spcPts val="0"/>
              </a:spcBef>
              <a:buNone/>
              <a:defRPr b="0" i="0" sz="900" u="none" cap="none" strike="noStrike">
                <a:solidFill>
                  <a:schemeClr val="accent1"/>
                </a:solidFill>
                <a:latin typeface="Trebuchet MS"/>
                <a:ea typeface="Trebuchet MS"/>
                <a:cs typeface="Trebuchet MS"/>
                <a:sym typeface="Trebuchet MS"/>
              </a:defRPr>
            </a:lvl2pPr>
            <a:lvl3pPr indent="0" lvl="2" marL="0" marR="0" rtl="0" algn="r">
              <a:spcBef>
                <a:spcPts val="0"/>
              </a:spcBef>
              <a:buNone/>
              <a:defRPr b="0" i="0" sz="900" u="none" cap="none" strike="noStrike">
                <a:solidFill>
                  <a:schemeClr val="accent1"/>
                </a:solidFill>
                <a:latin typeface="Trebuchet MS"/>
                <a:ea typeface="Trebuchet MS"/>
                <a:cs typeface="Trebuchet MS"/>
                <a:sym typeface="Trebuchet MS"/>
              </a:defRPr>
            </a:lvl3pPr>
            <a:lvl4pPr indent="0" lvl="3" marL="0" marR="0" rtl="0" algn="r">
              <a:spcBef>
                <a:spcPts val="0"/>
              </a:spcBef>
              <a:buNone/>
              <a:defRPr b="0" i="0" sz="900" u="none" cap="none" strike="noStrike">
                <a:solidFill>
                  <a:schemeClr val="accent1"/>
                </a:solidFill>
                <a:latin typeface="Trebuchet MS"/>
                <a:ea typeface="Trebuchet MS"/>
                <a:cs typeface="Trebuchet MS"/>
                <a:sym typeface="Trebuchet MS"/>
              </a:defRPr>
            </a:lvl4pPr>
            <a:lvl5pPr indent="0" lvl="4" marL="0" marR="0" rtl="0" algn="r">
              <a:spcBef>
                <a:spcPts val="0"/>
              </a:spcBef>
              <a:buNone/>
              <a:defRPr b="0" i="0" sz="900" u="none" cap="none" strike="noStrike">
                <a:solidFill>
                  <a:schemeClr val="accent1"/>
                </a:solidFill>
                <a:latin typeface="Trebuchet MS"/>
                <a:ea typeface="Trebuchet MS"/>
                <a:cs typeface="Trebuchet MS"/>
                <a:sym typeface="Trebuchet MS"/>
              </a:defRPr>
            </a:lvl5pPr>
            <a:lvl6pPr indent="0" lvl="5" marL="0" marR="0" rtl="0" algn="r">
              <a:spcBef>
                <a:spcPts val="0"/>
              </a:spcBef>
              <a:buNone/>
              <a:defRPr b="0" i="0" sz="900" u="none" cap="none" strike="noStrike">
                <a:solidFill>
                  <a:schemeClr val="accent1"/>
                </a:solidFill>
                <a:latin typeface="Trebuchet MS"/>
                <a:ea typeface="Trebuchet MS"/>
                <a:cs typeface="Trebuchet MS"/>
                <a:sym typeface="Trebuchet MS"/>
              </a:defRPr>
            </a:lvl6pPr>
            <a:lvl7pPr indent="0" lvl="6" marL="0" marR="0" rtl="0" algn="r">
              <a:spcBef>
                <a:spcPts val="0"/>
              </a:spcBef>
              <a:buNone/>
              <a:defRPr b="0" i="0" sz="900" u="none" cap="none" strike="noStrike">
                <a:solidFill>
                  <a:schemeClr val="accent1"/>
                </a:solidFill>
                <a:latin typeface="Trebuchet MS"/>
                <a:ea typeface="Trebuchet MS"/>
                <a:cs typeface="Trebuchet MS"/>
                <a:sym typeface="Trebuchet MS"/>
              </a:defRPr>
            </a:lvl7pPr>
            <a:lvl8pPr indent="0" lvl="7" marL="0" marR="0" rtl="0" algn="r">
              <a:spcBef>
                <a:spcPts val="0"/>
              </a:spcBef>
              <a:buNone/>
              <a:defRPr b="0" i="0" sz="900" u="none" cap="none" strike="noStrike">
                <a:solidFill>
                  <a:schemeClr val="accent1"/>
                </a:solidFill>
                <a:latin typeface="Trebuchet MS"/>
                <a:ea typeface="Trebuchet MS"/>
                <a:cs typeface="Trebuchet MS"/>
                <a:sym typeface="Trebuchet MS"/>
              </a:defRPr>
            </a:lvl8pPr>
            <a:lvl9pPr indent="0" lvl="8" marL="0" marR="0" rtl="0" algn="r">
              <a:spcBef>
                <a:spcPts val="0"/>
              </a:spcBef>
              <a:buNone/>
              <a:defRPr b="0" i="0" sz="900" u="none" cap="none" strike="noStrike">
                <a:solidFill>
                  <a:schemeClr val="accent1"/>
                </a:solidFill>
                <a:latin typeface="Trebuchet MS"/>
                <a:ea typeface="Trebuchet MS"/>
                <a:cs typeface="Trebuchet MS"/>
                <a:sym typeface="Trebuchet MS"/>
              </a:defRPr>
            </a:lvl9pPr>
          </a:lstStyle>
          <a:p>
            <a:pPr indent="0" lvl="0" mar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ido con título" type="objTx">
  <p:cSld name="OBJECT_WITH_CAPTION_TEXT">
    <p:spTree>
      <p:nvGrpSpPr>
        <p:cNvPr id="76" name="Shape 76"/>
        <p:cNvGrpSpPr/>
        <p:nvPr/>
      </p:nvGrpSpPr>
      <p:grpSpPr>
        <a:xfrm>
          <a:off x="0" y="0"/>
          <a:ext cx="0" cy="0"/>
          <a:chOff x="0" y="0"/>
          <a:chExt cx="0" cy="0"/>
        </a:xfrm>
      </p:grpSpPr>
      <p:sp>
        <p:nvSpPr>
          <p:cNvPr id="77" name="Shape 77"/>
          <p:cNvSpPr txBox="1"/>
          <p:nvPr>
            <p:ph type="title"/>
          </p:nvPr>
        </p:nvSpPr>
        <p:spPr>
          <a:xfrm>
            <a:off x="677334" y="1498604"/>
            <a:ext cx="3854528" cy="1278466"/>
          </a:xfrm>
          <a:prstGeom prst="rect">
            <a:avLst/>
          </a:prstGeom>
          <a:noFill/>
          <a:ln>
            <a:noFill/>
          </a:ln>
        </p:spPr>
        <p:txBody>
          <a:bodyPr anchorCtr="0" anchor="b" bIns="91425" lIns="91425" spcFirstLastPara="1" rIns="91425" wrap="square" tIns="91425"/>
          <a:lstStyle>
            <a:lvl1pPr lvl="0" marR="0" rtl="0" algn="l">
              <a:spcBef>
                <a:spcPts val="0"/>
              </a:spcBef>
              <a:spcAft>
                <a:spcPts val="0"/>
              </a:spcAft>
              <a:buClr>
                <a:schemeClr val="accent1"/>
              </a:buClr>
              <a:buSzPts val="2000"/>
              <a:buFont typeface="Trebuchet MS"/>
              <a:buNone/>
              <a:defRPr b="0" i="0" sz="2000" u="none" cap="none" strike="noStrike">
                <a:solidFill>
                  <a:schemeClr val="accen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78" name="Shape 78"/>
          <p:cNvSpPr txBox="1"/>
          <p:nvPr>
            <p:ph idx="1" type="body"/>
          </p:nvPr>
        </p:nvSpPr>
        <p:spPr>
          <a:xfrm>
            <a:off x="4760461" y="514924"/>
            <a:ext cx="4513541" cy="5526437"/>
          </a:xfrm>
          <a:prstGeom prst="rect">
            <a:avLst/>
          </a:prstGeom>
          <a:noFill/>
          <a:ln>
            <a:noFill/>
          </a:ln>
        </p:spPr>
        <p:txBody>
          <a:bodyPr anchorCtr="0" anchor="t" bIns="91425" lIns="91425" spcFirstLastPara="1" rIns="91425" wrap="square" tIns="91425"/>
          <a:lstStyle>
            <a:lvl1pPr indent="-320040" lvl="0" marL="457200" marR="0" rtl="0" algn="l">
              <a:spcBef>
                <a:spcPts val="1000"/>
              </a:spcBef>
              <a:spcAft>
                <a:spcPts val="0"/>
              </a:spcAft>
              <a:buClr>
                <a:schemeClr val="accent1"/>
              </a:buClr>
              <a:buSzPts val="1440"/>
              <a:buFont typeface="Noto Sans Symbols"/>
              <a:buChar char="▶"/>
              <a:defRPr b="0" i="0" sz="1800" u="none" cap="none" strike="noStrike">
                <a:solidFill>
                  <a:srgbClr val="3F3F3F"/>
                </a:solidFill>
                <a:latin typeface="Trebuchet MS"/>
                <a:ea typeface="Trebuchet MS"/>
                <a:cs typeface="Trebuchet MS"/>
                <a:sym typeface="Trebuchet MS"/>
              </a:defRPr>
            </a:lvl1pPr>
            <a:lvl2pPr indent="-309880" lvl="1" marL="914400" marR="0" rtl="0" algn="l">
              <a:spcBef>
                <a:spcPts val="1000"/>
              </a:spcBef>
              <a:spcAft>
                <a:spcPts val="0"/>
              </a:spcAft>
              <a:buClr>
                <a:schemeClr val="accent1"/>
              </a:buClr>
              <a:buSzPts val="1280"/>
              <a:buFont typeface="Noto Sans Symbols"/>
              <a:buChar char="▶"/>
              <a:defRPr b="0" i="0" sz="1600" u="none" cap="none" strike="noStrike">
                <a:solidFill>
                  <a:srgbClr val="3F3F3F"/>
                </a:solidFill>
                <a:latin typeface="Trebuchet MS"/>
                <a:ea typeface="Trebuchet MS"/>
                <a:cs typeface="Trebuchet MS"/>
                <a:sym typeface="Trebuchet MS"/>
              </a:defRPr>
            </a:lvl2pPr>
            <a:lvl3pPr indent="-299719" lvl="2" marL="1371600" marR="0" rtl="0" algn="l">
              <a:spcBef>
                <a:spcPts val="1000"/>
              </a:spcBef>
              <a:spcAft>
                <a:spcPts val="0"/>
              </a:spcAft>
              <a:buClr>
                <a:schemeClr val="accent1"/>
              </a:buClr>
              <a:buSzPts val="1120"/>
              <a:buFont typeface="Noto Sans Symbols"/>
              <a:buChar char="▶"/>
              <a:defRPr b="0" i="0" sz="1400" u="none" cap="none" strike="noStrike">
                <a:solidFill>
                  <a:srgbClr val="3F3F3F"/>
                </a:solidFill>
                <a:latin typeface="Trebuchet MS"/>
                <a:ea typeface="Trebuchet MS"/>
                <a:cs typeface="Trebuchet MS"/>
                <a:sym typeface="Trebuchet MS"/>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79" name="Shape 79"/>
          <p:cNvSpPr txBox="1"/>
          <p:nvPr>
            <p:ph idx="2" type="body"/>
          </p:nvPr>
        </p:nvSpPr>
        <p:spPr>
          <a:xfrm>
            <a:off x="677334" y="2777069"/>
            <a:ext cx="3854528" cy="2584449"/>
          </a:xfrm>
          <a:prstGeom prst="rect">
            <a:avLst/>
          </a:prstGeom>
          <a:noFill/>
          <a:ln>
            <a:noFill/>
          </a:ln>
        </p:spPr>
        <p:txBody>
          <a:bodyPr anchorCtr="0" anchor="t" bIns="91425" lIns="91425" spcFirstLastPara="1" rIns="91425" wrap="square" tIns="91425"/>
          <a:lstStyle>
            <a:lvl1pPr indent="-228600" lvl="0" marL="457200" marR="0" rtl="0" algn="l">
              <a:spcBef>
                <a:spcPts val="1000"/>
              </a:spcBef>
              <a:spcAft>
                <a:spcPts val="0"/>
              </a:spcAft>
              <a:buClr>
                <a:schemeClr val="accent1"/>
              </a:buClr>
              <a:buSzPts val="1120"/>
              <a:buFont typeface="Noto Sans Symbols"/>
              <a:buNone/>
              <a:defRPr b="0" i="0" sz="1400" u="none" cap="none" strike="noStrike">
                <a:solidFill>
                  <a:srgbClr val="3F3F3F"/>
                </a:solidFill>
                <a:latin typeface="Trebuchet MS"/>
                <a:ea typeface="Trebuchet MS"/>
                <a:cs typeface="Trebuchet MS"/>
                <a:sym typeface="Trebuchet MS"/>
              </a:defRPr>
            </a:lvl1pPr>
            <a:lvl2pPr indent="-228600" lvl="1" marL="914400" marR="0" rtl="0" algn="l">
              <a:spcBef>
                <a:spcPts val="1000"/>
              </a:spcBef>
              <a:spcAft>
                <a:spcPts val="0"/>
              </a:spcAft>
              <a:buClr>
                <a:schemeClr val="accent1"/>
              </a:buClr>
              <a:buSzPts val="1120"/>
              <a:buFont typeface="Noto Sans Symbols"/>
              <a:buNone/>
              <a:defRPr b="0" i="0" sz="1400" u="none" cap="none" strike="noStrike">
                <a:solidFill>
                  <a:srgbClr val="3F3F3F"/>
                </a:solidFill>
                <a:latin typeface="Trebuchet MS"/>
                <a:ea typeface="Trebuchet MS"/>
                <a:cs typeface="Trebuchet MS"/>
                <a:sym typeface="Trebuchet MS"/>
              </a:defRPr>
            </a:lvl2pPr>
            <a:lvl3pPr indent="-228600" lvl="2" marL="1371600" marR="0" rtl="0" algn="l">
              <a:spcBef>
                <a:spcPts val="1000"/>
              </a:spcBef>
              <a:spcAft>
                <a:spcPts val="0"/>
              </a:spcAft>
              <a:buClr>
                <a:schemeClr val="accent1"/>
              </a:buClr>
              <a:buSzPts val="960"/>
              <a:buFont typeface="Noto Sans Symbols"/>
              <a:buNone/>
              <a:defRPr b="0" i="0" sz="1200" u="none" cap="none" strike="noStrike">
                <a:solidFill>
                  <a:srgbClr val="3F3F3F"/>
                </a:solidFill>
                <a:latin typeface="Trebuchet MS"/>
                <a:ea typeface="Trebuchet MS"/>
                <a:cs typeface="Trebuchet MS"/>
                <a:sym typeface="Trebuchet MS"/>
              </a:defRPr>
            </a:lvl3pPr>
            <a:lvl4pPr indent="-228600" lvl="3" marL="1828800" marR="0" rtl="0" algn="l">
              <a:spcBef>
                <a:spcPts val="1000"/>
              </a:spcBef>
              <a:spcAft>
                <a:spcPts val="0"/>
              </a:spcAft>
              <a:buClr>
                <a:schemeClr val="accent1"/>
              </a:buClr>
              <a:buSzPts val="800"/>
              <a:buFont typeface="Noto Sans Symbols"/>
              <a:buNone/>
              <a:defRPr b="0" i="0" sz="1000" u="none" cap="none" strike="noStrike">
                <a:solidFill>
                  <a:srgbClr val="3F3F3F"/>
                </a:solidFill>
                <a:latin typeface="Trebuchet MS"/>
                <a:ea typeface="Trebuchet MS"/>
                <a:cs typeface="Trebuchet MS"/>
                <a:sym typeface="Trebuchet MS"/>
              </a:defRPr>
            </a:lvl4pPr>
            <a:lvl5pPr indent="-228600" lvl="4" marL="2286000" marR="0" rtl="0" algn="l">
              <a:spcBef>
                <a:spcPts val="1000"/>
              </a:spcBef>
              <a:spcAft>
                <a:spcPts val="0"/>
              </a:spcAft>
              <a:buClr>
                <a:schemeClr val="accent1"/>
              </a:buClr>
              <a:buSzPts val="800"/>
              <a:buFont typeface="Noto Sans Symbols"/>
              <a:buNone/>
              <a:defRPr b="0" i="0" sz="1000" u="none" cap="none" strike="noStrike">
                <a:solidFill>
                  <a:srgbClr val="3F3F3F"/>
                </a:solidFill>
                <a:latin typeface="Trebuchet MS"/>
                <a:ea typeface="Trebuchet MS"/>
                <a:cs typeface="Trebuchet MS"/>
                <a:sym typeface="Trebuchet MS"/>
              </a:defRPr>
            </a:lvl5pPr>
            <a:lvl6pPr indent="-228600" lvl="5" marL="2743200" marR="0" rtl="0" algn="l">
              <a:spcBef>
                <a:spcPts val="1000"/>
              </a:spcBef>
              <a:spcAft>
                <a:spcPts val="0"/>
              </a:spcAft>
              <a:buClr>
                <a:schemeClr val="accent1"/>
              </a:buClr>
              <a:buSzPts val="800"/>
              <a:buFont typeface="Noto Sans Symbols"/>
              <a:buNone/>
              <a:defRPr b="0" i="0" sz="1000" u="none" cap="none" strike="noStrike">
                <a:solidFill>
                  <a:srgbClr val="3F3F3F"/>
                </a:solidFill>
                <a:latin typeface="Trebuchet MS"/>
                <a:ea typeface="Trebuchet MS"/>
                <a:cs typeface="Trebuchet MS"/>
                <a:sym typeface="Trebuchet MS"/>
              </a:defRPr>
            </a:lvl6pPr>
            <a:lvl7pPr indent="-228600" lvl="6" marL="3200400" marR="0" rtl="0" algn="l">
              <a:spcBef>
                <a:spcPts val="1000"/>
              </a:spcBef>
              <a:spcAft>
                <a:spcPts val="0"/>
              </a:spcAft>
              <a:buClr>
                <a:schemeClr val="accent1"/>
              </a:buClr>
              <a:buSzPts val="800"/>
              <a:buFont typeface="Noto Sans Symbols"/>
              <a:buNone/>
              <a:defRPr b="0" i="0" sz="1000" u="none" cap="none" strike="noStrike">
                <a:solidFill>
                  <a:srgbClr val="3F3F3F"/>
                </a:solidFill>
                <a:latin typeface="Trebuchet MS"/>
                <a:ea typeface="Trebuchet MS"/>
                <a:cs typeface="Trebuchet MS"/>
                <a:sym typeface="Trebuchet MS"/>
              </a:defRPr>
            </a:lvl7pPr>
            <a:lvl8pPr indent="-228600" lvl="7" marL="3657600" marR="0" rtl="0" algn="l">
              <a:spcBef>
                <a:spcPts val="1000"/>
              </a:spcBef>
              <a:spcAft>
                <a:spcPts val="0"/>
              </a:spcAft>
              <a:buClr>
                <a:schemeClr val="accent1"/>
              </a:buClr>
              <a:buSzPts val="800"/>
              <a:buFont typeface="Noto Sans Symbols"/>
              <a:buNone/>
              <a:defRPr b="0" i="0" sz="1000" u="none" cap="none" strike="noStrike">
                <a:solidFill>
                  <a:srgbClr val="3F3F3F"/>
                </a:solidFill>
                <a:latin typeface="Trebuchet MS"/>
                <a:ea typeface="Trebuchet MS"/>
                <a:cs typeface="Trebuchet MS"/>
                <a:sym typeface="Trebuchet MS"/>
              </a:defRPr>
            </a:lvl8pPr>
            <a:lvl9pPr indent="-228600" lvl="8" marL="4114800" marR="0" rtl="0" algn="l">
              <a:spcBef>
                <a:spcPts val="1000"/>
              </a:spcBef>
              <a:spcAft>
                <a:spcPts val="0"/>
              </a:spcAft>
              <a:buClr>
                <a:schemeClr val="accent1"/>
              </a:buClr>
              <a:buSzPts val="800"/>
              <a:buFont typeface="Noto Sans Symbols"/>
              <a:buNone/>
              <a:defRPr b="0" i="0" sz="1000" u="none" cap="none" strike="noStrike">
                <a:solidFill>
                  <a:srgbClr val="3F3F3F"/>
                </a:solidFill>
                <a:latin typeface="Trebuchet MS"/>
                <a:ea typeface="Trebuchet MS"/>
                <a:cs typeface="Trebuchet MS"/>
                <a:sym typeface="Trebuchet MS"/>
              </a:defRPr>
            </a:lvl9pPr>
          </a:lstStyle>
          <a:p/>
        </p:txBody>
      </p:sp>
      <p:sp>
        <p:nvSpPr>
          <p:cNvPr id="80" name="Shape 80"/>
          <p:cNvSpPr txBox="1"/>
          <p:nvPr>
            <p:ph idx="10" type="dt"/>
          </p:nvPr>
        </p:nvSpPr>
        <p:spPr>
          <a:xfrm>
            <a:off x="7205133" y="6041362"/>
            <a:ext cx="911939" cy="365125"/>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81" name="Shape 81"/>
          <p:cNvSpPr txBox="1"/>
          <p:nvPr>
            <p:ph idx="11" type="ftr"/>
          </p:nvPr>
        </p:nvSpPr>
        <p:spPr>
          <a:xfrm>
            <a:off x="677334" y="6041362"/>
            <a:ext cx="6297612"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82" name="Shape 8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accent1"/>
                </a:solidFill>
                <a:latin typeface="Trebuchet MS"/>
                <a:ea typeface="Trebuchet MS"/>
                <a:cs typeface="Trebuchet MS"/>
                <a:sym typeface="Trebuchet MS"/>
              </a:defRPr>
            </a:lvl1pPr>
            <a:lvl2pPr indent="0" lvl="1" marL="0" marR="0" rtl="0" algn="r">
              <a:spcBef>
                <a:spcPts val="0"/>
              </a:spcBef>
              <a:buNone/>
              <a:defRPr b="0" i="0" sz="900" u="none" cap="none" strike="noStrike">
                <a:solidFill>
                  <a:schemeClr val="accent1"/>
                </a:solidFill>
                <a:latin typeface="Trebuchet MS"/>
                <a:ea typeface="Trebuchet MS"/>
                <a:cs typeface="Trebuchet MS"/>
                <a:sym typeface="Trebuchet MS"/>
              </a:defRPr>
            </a:lvl2pPr>
            <a:lvl3pPr indent="0" lvl="2" marL="0" marR="0" rtl="0" algn="r">
              <a:spcBef>
                <a:spcPts val="0"/>
              </a:spcBef>
              <a:buNone/>
              <a:defRPr b="0" i="0" sz="900" u="none" cap="none" strike="noStrike">
                <a:solidFill>
                  <a:schemeClr val="accent1"/>
                </a:solidFill>
                <a:latin typeface="Trebuchet MS"/>
                <a:ea typeface="Trebuchet MS"/>
                <a:cs typeface="Trebuchet MS"/>
                <a:sym typeface="Trebuchet MS"/>
              </a:defRPr>
            </a:lvl3pPr>
            <a:lvl4pPr indent="0" lvl="3" marL="0" marR="0" rtl="0" algn="r">
              <a:spcBef>
                <a:spcPts val="0"/>
              </a:spcBef>
              <a:buNone/>
              <a:defRPr b="0" i="0" sz="900" u="none" cap="none" strike="noStrike">
                <a:solidFill>
                  <a:schemeClr val="accent1"/>
                </a:solidFill>
                <a:latin typeface="Trebuchet MS"/>
                <a:ea typeface="Trebuchet MS"/>
                <a:cs typeface="Trebuchet MS"/>
                <a:sym typeface="Trebuchet MS"/>
              </a:defRPr>
            </a:lvl4pPr>
            <a:lvl5pPr indent="0" lvl="4" marL="0" marR="0" rtl="0" algn="r">
              <a:spcBef>
                <a:spcPts val="0"/>
              </a:spcBef>
              <a:buNone/>
              <a:defRPr b="0" i="0" sz="900" u="none" cap="none" strike="noStrike">
                <a:solidFill>
                  <a:schemeClr val="accent1"/>
                </a:solidFill>
                <a:latin typeface="Trebuchet MS"/>
                <a:ea typeface="Trebuchet MS"/>
                <a:cs typeface="Trebuchet MS"/>
                <a:sym typeface="Trebuchet MS"/>
              </a:defRPr>
            </a:lvl5pPr>
            <a:lvl6pPr indent="0" lvl="5" marL="0" marR="0" rtl="0" algn="r">
              <a:spcBef>
                <a:spcPts val="0"/>
              </a:spcBef>
              <a:buNone/>
              <a:defRPr b="0" i="0" sz="900" u="none" cap="none" strike="noStrike">
                <a:solidFill>
                  <a:schemeClr val="accent1"/>
                </a:solidFill>
                <a:latin typeface="Trebuchet MS"/>
                <a:ea typeface="Trebuchet MS"/>
                <a:cs typeface="Trebuchet MS"/>
                <a:sym typeface="Trebuchet MS"/>
              </a:defRPr>
            </a:lvl6pPr>
            <a:lvl7pPr indent="0" lvl="6" marL="0" marR="0" rtl="0" algn="r">
              <a:spcBef>
                <a:spcPts val="0"/>
              </a:spcBef>
              <a:buNone/>
              <a:defRPr b="0" i="0" sz="900" u="none" cap="none" strike="noStrike">
                <a:solidFill>
                  <a:schemeClr val="accent1"/>
                </a:solidFill>
                <a:latin typeface="Trebuchet MS"/>
                <a:ea typeface="Trebuchet MS"/>
                <a:cs typeface="Trebuchet MS"/>
                <a:sym typeface="Trebuchet MS"/>
              </a:defRPr>
            </a:lvl7pPr>
            <a:lvl8pPr indent="0" lvl="7" marL="0" marR="0" rtl="0" algn="r">
              <a:spcBef>
                <a:spcPts val="0"/>
              </a:spcBef>
              <a:buNone/>
              <a:defRPr b="0" i="0" sz="900" u="none" cap="none" strike="noStrike">
                <a:solidFill>
                  <a:schemeClr val="accent1"/>
                </a:solidFill>
                <a:latin typeface="Trebuchet MS"/>
                <a:ea typeface="Trebuchet MS"/>
                <a:cs typeface="Trebuchet MS"/>
                <a:sym typeface="Trebuchet MS"/>
              </a:defRPr>
            </a:lvl8pPr>
            <a:lvl9pPr indent="0" lvl="8" marL="0" marR="0" rtl="0" algn="r">
              <a:spcBef>
                <a:spcPts val="0"/>
              </a:spcBef>
              <a:buNone/>
              <a:defRPr b="0" i="0" sz="900" u="none" cap="none" strike="noStrike">
                <a:solidFill>
                  <a:schemeClr val="accent1"/>
                </a:solidFill>
                <a:latin typeface="Trebuchet MS"/>
                <a:ea typeface="Trebuchet MS"/>
                <a:cs typeface="Trebuchet MS"/>
                <a:sym typeface="Trebuchet MS"/>
              </a:defRPr>
            </a:lvl9pPr>
          </a:lstStyle>
          <a:p>
            <a:pPr indent="0" lvl="0" mar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en con título" type="picTx">
  <p:cSld name="PICTURE_WITH_CAPTION_TEXT">
    <p:spTree>
      <p:nvGrpSpPr>
        <p:cNvPr id="83" name="Shape 83"/>
        <p:cNvGrpSpPr/>
        <p:nvPr/>
      </p:nvGrpSpPr>
      <p:grpSpPr>
        <a:xfrm>
          <a:off x="0" y="0"/>
          <a:ext cx="0" cy="0"/>
          <a:chOff x="0" y="0"/>
          <a:chExt cx="0" cy="0"/>
        </a:xfrm>
      </p:grpSpPr>
      <p:sp>
        <p:nvSpPr>
          <p:cNvPr id="84" name="Shape 84"/>
          <p:cNvSpPr txBox="1"/>
          <p:nvPr>
            <p:ph type="title"/>
          </p:nvPr>
        </p:nvSpPr>
        <p:spPr>
          <a:xfrm>
            <a:off x="677334" y="4800600"/>
            <a:ext cx="8596667" cy="566738"/>
          </a:xfrm>
          <a:prstGeom prst="rect">
            <a:avLst/>
          </a:prstGeom>
          <a:noFill/>
          <a:ln>
            <a:noFill/>
          </a:ln>
        </p:spPr>
        <p:txBody>
          <a:bodyPr anchorCtr="0" anchor="b" bIns="91425" lIns="91425" spcFirstLastPara="1" rIns="91425" wrap="square" tIns="91425"/>
          <a:lstStyle>
            <a:lvl1pPr lvl="0" marR="0" rtl="0" algn="l">
              <a:spcBef>
                <a:spcPts val="0"/>
              </a:spcBef>
              <a:spcAft>
                <a:spcPts val="0"/>
              </a:spcAft>
              <a:buClr>
                <a:schemeClr val="accent1"/>
              </a:buClr>
              <a:buSzPts val="2400"/>
              <a:buFont typeface="Trebuchet MS"/>
              <a:buNone/>
              <a:defRPr b="0" i="0" sz="2400" u="none" cap="none" strike="noStrike">
                <a:solidFill>
                  <a:schemeClr val="accen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85" name="Shape 85"/>
          <p:cNvSpPr/>
          <p:nvPr>
            <p:ph idx="2" type="pic"/>
          </p:nvPr>
        </p:nvSpPr>
        <p:spPr>
          <a:xfrm>
            <a:off x="677334" y="609600"/>
            <a:ext cx="8596668" cy="3845718"/>
          </a:xfrm>
          <a:prstGeom prst="rect">
            <a:avLst/>
          </a:prstGeom>
          <a:noFill/>
          <a:ln>
            <a:noFill/>
          </a:ln>
        </p:spPr>
        <p:txBody>
          <a:bodyPr anchorCtr="0" anchor="t" bIns="91425" lIns="91425" spcFirstLastPara="1" rIns="91425" wrap="square" tIns="91425"/>
          <a:lstStyle>
            <a:lvl1pPr lvl="0" marR="0" rtl="0" algn="ctr">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1pPr>
            <a:lvl2pPr lvl="1"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2pPr>
            <a:lvl3pPr lvl="2"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3pPr>
            <a:lvl4pPr lvl="3"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4pPr>
            <a:lvl5pPr lvl="4"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5pPr>
            <a:lvl6pPr lvl="5"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6pPr>
            <a:lvl7pPr lvl="6"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7pPr>
            <a:lvl8pPr lvl="7"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8pPr>
            <a:lvl9pPr lvl="8"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9pPr>
          </a:lstStyle>
          <a:p/>
        </p:txBody>
      </p:sp>
      <p:sp>
        <p:nvSpPr>
          <p:cNvPr id="86" name="Shape 86"/>
          <p:cNvSpPr txBox="1"/>
          <p:nvPr>
            <p:ph idx="1" type="body"/>
          </p:nvPr>
        </p:nvSpPr>
        <p:spPr>
          <a:xfrm>
            <a:off x="677334" y="5367338"/>
            <a:ext cx="8596667" cy="674024"/>
          </a:xfrm>
          <a:prstGeom prst="rect">
            <a:avLst/>
          </a:prstGeom>
          <a:noFill/>
          <a:ln>
            <a:noFill/>
          </a:ln>
        </p:spPr>
        <p:txBody>
          <a:bodyPr anchorCtr="0" anchor="t" bIns="91425" lIns="91425" spcFirstLastPara="1" rIns="91425" wrap="square" tIns="91425"/>
          <a:lstStyle>
            <a:lvl1pPr indent="-228600" lvl="0" marL="457200" marR="0" rtl="0" algn="l">
              <a:spcBef>
                <a:spcPts val="1000"/>
              </a:spcBef>
              <a:spcAft>
                <a:spcPts val="0"/>
              </a:spcAft>
              <a:buClr>
                <a:schemeClr val="accent1"/>
              </a:buClr>
              <a:buSzPts val="960"/>
              <a:buFont typeface="Noto Sans Symbols"/>
              <a:buNone/>
              <a:defRPr b="0" i="0" sz="1200" u="none" cap="none" strike="noStrike">
                <a:solidFill>
                  <a:srgbClr val="3F3F3F"/>
                </a:solidFill>
                <a:latin typeface="Trebuchet MS"/>
                <a:ea typeface="Trebuchet MS"/>
                <a:cs typeface="Trebuchet MS"/>
                <a:sym typeface="Trebuchet MS"/>
              </a:defRPr>
            </a:lvl1pPr>
            <a:lvl2pPr indent="-228600" lvl="1" marL="914400" marR="0" rtl="0" algn="l">
              <a:spcBef>
                <a:spcPts val="1000"/>
              </a:spcBef>
              <a:spcAft>
                <a:spcPts val="0"/>
              </a:spcAft>
              <a:buClr>
                <a:schemeClr val="accent1"/>
              </a:buClr>
              <a:buSzPts val="960"/>
              <a:buFont typeface="Noto Sans Symbols"/>
              <a:buNone/>
              <a:defRPr b="0" i="0" sz="1200" u="none" cap="none" strike="noStrike">
                <a:solidFill>
                  <a:srgbClr val="3F3F3F"/>
                </a:solidFill>
                <a:latin typeface="Trebuchet MS"/>
                <a:ea typeface="Trebuchet MS"/>
                <a:cs typeface="Trebuchet MS"/>
                <a:sym typeface="Trebuchet MS"/>
              </a:defRPr>
            </a:lvl2pPr>
            <a:lvl3pPr indent="-228600" lvl="2" marL="1371600" marR="0" rtl="0" algn="l">
              <a:spcBef>
                <a:spcPts val="1000"/>
              </a:spcBef>
              <a:spcAft>
                <a:spcPts val="0"/>
              </a:spcAft>
              <a:buClr>
                <a:schemeClr val="accent1"/>
              </a:buClr>
              <a:buSzPts val="800"/>
              <a:buFont typeface="Noto Sans Symbols"/>
              <a:buNone/>
              <a:defRPr b="0" i="0" sz="1000" u="none" cap="none" strike="noStrike">
                <a:solidFill>
                  <a:srgbClr val="3F3F3F"/>
                </a:solidFill>
                <a:latin typeface="Trebuchet MS"/>
                <a:ea typeface="Trebuchet MS"/>
                <a:cs typeface="Trebuchet MS"/>
                <a:sym typeface="Trebuchet MS"/>
              </a:defRPr>
            </a:lvl3pPr>
            <a:lvl4pPr indent="-228600" lvl="3" marL="1828800" marR="0" rtl="0" algn="l">
              <a:spcBef>
                <a:spcPts val="1000"/>
              </a:spcBef>
              <a:spcAft>
                <a:spcPts val="0"/>
              </a:spcAft>
              <a:buClr>
                <a:schemeClr val="accent1"/>
              </a:buClr>
              <a:buSzPts val="720"/>
              <a:buFont typeface="Noto Sans Symbols"/>
              <a:buNone/>
              <a:defRPr b="0" i="0" sz="900" u="none" cap="none" strike="noStrike">
                <a:solidFill>
                  <a:srgbClr val="3F3F3F"/>
                </a:solidFill>
                <a:latin typeface="Trebuchet MS"/>
                <a:ea typeface="Trebuchet MS"/>
                <a:cs typeface="Trebuchet MS"/>
                <a:sym typeface="Trebuchet MS"/>
              </a:defRPr>
            </a:lvl4pPr>
            <a:lvl5pPr indent="-228600" lvl="4" marL="2286000" marR="0" rtl="0" algn="l">
              <a:spcBef>
                <a:spcPts val="1000"/>
              </a:spcBef>
              <a:spcAft>
                <a:spcPts val="0"/>
              </a:spcAft>
              <a:buClr>
                <a:schemeClr val="accent1"/>
              </a:buClr>
              <a:buSzPts val="720"/>
              <a:buFont typeface="Noto Sans Symbols"/>
              <a:buNone/>
              <a:defRPr b="0" i="0" sz="900" u="none" cap="none" strike="noStrike">
                <a:solidFill>
                  <a:srgbClr val="3F3F3F"/>
                </a:solidFill>
                <a:latin typeface="Trebuchet MS"/>
                <a:ea typeface="Trebuchet MS"/>
                <a:cs typeface="Trebuchet MS"/>
                <a:sym typeface="Trebuchet MS"/>
              </a:defRPr>
            </a:lvl5pPr>
            <a:lvl6pPr indent="-228600" lvl="5" marL="2743200" marR="0" rtl="0" algn="l">
              <a:spcBef>
                <a:spcPts val="1000"/>
              </a:spcBef>
              <a:spcAft>
                <a:spcPts val="0"/>
              </a:spcAft>
              <a:buClr>
                <a:schemeClr val="accent1"/>
              </a:buClr>
              <a:buSzPts val="720"/>
              <a:buFont typeface="Noto Sans Symbols"/>
              <a:buNone/>
              <a:defRPr b="0" i="0" sz="900" u="none" cap="none" strike="noStrike">
                <a:solidFill>
                  <a:srgbClr val="3F3F3F"/>
                </a:solidFill>
                <a:latin typeface="Trebuchet MS"/>
                <a:ea typeface="Trebuchet MS"/>
                <a:cs typeface="Trebuchet MS"/>
                <a:sym typeface="Trebuchet MS"/>
              </a:defRPr>
            </a:lvl6pPr>
            <a:lvl7pPr indent="-228600" lvl="6" marL="3200400" marR="0" rtl="0" algn="l">
              <a:spcBef>
                <a:spcPts val="1000"/>
              </a:spcBef>
              <a:spcAft>
                <a:spcPts val="0"/>
              </a:spcAft>
              <a:buClr>
                <a:schemeClr val="accent1"/>
              </a:buClr>
              <a:buSzPts val="720"/>
              <a:buFont typeface="Noto Sans Symbols"/>
              <a:buNone/>
              <a:defRPr b="0" i="0" sz="900" u="none" cap="none" strike="noStrike">
                <a:solidFill>
                  <a:srgbClr val="3F3F3F"/>
                </a:solidFill>
                <a:latin typeface="Trebuchet MS"/>
                <a:ea typeface="Trebuchet MS"/>
                <a:cs typeface="Trebuchet MS"/>
                <a:sym typeface="Trebuchet MS"/>
              </a:defRPr>
            </a:lvl7pPr>
            <a:lvl8pPr indent="-228600" lvl="7" marL="3657600" marR="0" rtl="0" algn="l">
              <a:spcBef>
                <a:spcPts val="1000"/>
              </a:spcBef>
              <a:spcAft>
                <a:spcPts val="0"/>
              </a:spcAft>
              <a:buClr>
                <a:schemeClr val="accent1"/>
              </a:buClr>
              <a:buSzPts val="720"/>
              <a:buFont typeface="Noto Sans Symbols"/>
              <a:buNone/>
              <a:defRPr b="0" i="0" sz="900" u="none" cap="none" strike="noStrike">
                <a:solidFill>
                  <a:srgbClr val="3F3F3F"/>
                </a:solidFill>
                <a:latin typeface="Trebuchet MS"/>
                <a:ea typeface="Trebuchet MS"/>
                <a:cs typeface="Trebuchet MS"/>
                <a:sym typeface="Trebuchet MS"/>
              </a:defRPr>
            </a:lvl8pPr>
            <a:lvl9pPr indent="-228600" lvl="8" marL="4114800" marR="0" rtl="0" algn="l">
              <a:spcBef>
                <a:spcPts val="1000"/>
              </a:spcBef>
              <a:spcAft>
                <a:spcPts val="0"/>
              </a:spcAft>
              <a:buClr>
                <a:schemeClr val="accent1"/>
              </a:buClr>
              <a:buSzPts val="720"/>
              <a:buFont typeface="Noto Sans Symbols"/>
              <a:buNone/>
              <a:defRPr b="0" i="0" sz="900" u="none" cap="none" strike="noStrike">
                <a:solidFill>
                  <a:srgbClr val="3F3F3F"/>
                </a:solidFill>
                <a:latin typeface="Trebuchet MS"/>
                <a:ea typeface="Trebuchet MS"/>
                <a:cs typeface="Trebuchet MS"/>
                <a:sym typeface="Trebuchet MS"/>
              </a:defRPr>
            </a:lvl9pPr>
          </a:lstStyle>
          <a:p/>
        </p:txBody>
      </p:sp>
      <p:sp>
        <p:nvSpPr>
          <p:cNvPr id="87" name="Shape 87"/>
          <p:cNvSpPr txBox="1"/>
          <p:nvPr>
            <p:ph idx="10" type="dt"/>
          </p:nvPr>
        </p:nvSpPr>
        <p:spPr>
          <a:xfrm>
            <a:off x="7205133" y="6041362"/>
            <a:ext cx="911939" cy="365125"/>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88" name="Shape 88"/>
          <p:cNvSpPr txBox="1"/>
          <p:nvPr>
            <p:ph idx="11" type="ftr"/>
          </p:nvPr>
        </p:nvSpPr>
        <p:spPr>
          <a:xfrm>
            <a:off x="677334" y="6041362"/>
            <a:ext cx="6297612"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89" name="Shape 89"/>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accent1"/>
                </a:solidFill>
                <a:latin typeface="Trebuchet MS"/>
                <a:ea typeface="Trebuchet MS"/>
                <a:cs typeface="Trebuchet MS"/>
                <a:sym typeface="Trebuchet MS"/>
              </a:defRPr>
            </a:lvl1pPr>
            <a:lvl2pPr indent="0" lvl="1" marL="0" marR="0" rtl="0" algn="r">
              <a:spcBef>
                <a:spcPts val="0"/>
              </a:spcBef>
              <a:buNone/>
              <a:defRPr b="0" i="0" sz="900" u="none" cap="none" strike="noStrike">
                <a:solidFill>
                  <a:schemeClr val="accent1"/>
                </a:solidFill>
                <a:latin typeface="Trebuchet MS"/>
                <a:ea typeface="Trebuchet MS"/>
                <a:cs typeface="Trebuchet MS"/>
                <a:sym typeface="Trebuchet MS"/>
              </a:defRPr>
            </a:lvl2pPr>
            <a:lvl3pPr indent="0" lvl="2" marL="0" marR="0" rtl="0" algn="r">
              <a:spcBef>
                <a:spcPts val="0"/>
              </a:spcBef>
              <a:buNone/>
              <a:defRPr b="0" i="0" sz="900" u="none" cap="none" strike="noStrike">
                <a:solidFill>
                  <a:schemeClr val="accent1"/>
                </a:solidFill>
                <a:latin typeface="Trebuchet MS"/>
                <a:ea typeface="Trebuchet MS"/>
                <a:cs typeface="Trebuchet MS"/>
                <a:sym typeface="Trebuchet MS"/>
              </a:defRPr>
            </a:lvl3pPr>
            <a:lvl4pPr indent="0" lvl="3" marL="0" marR="0" rtl="0" algn="r">
              <a:spcBef>
                <a:spcPts val="0"/>
              </a:spcBef>
              <a:buNone/>
              <a:defRPr b="0" i="0" sz="900" u="none" cap="none" strike="noStrike">
                <a:solidFill>
                  <a:schemeClr val="accent1"/>
                </a:solidFill>
                <a:latin typeface="Trebuchet MS"/>
                <a:ea typeface="Trebuchet MS"/>
                <a:cs typeface="Trebuchet MS"/>
                <a:sym typeface="Trebuchet MS"/>
              </a:defRPr>
            </a:lvl4pPr>
            <a:lvl5pPr indent="0" lvl="4" marL="0" marR="0" rtl="0" algn="r">
              <a:spcBef>
                <a:spcPts val="0"/>
              </a:spcBef>
              <a:buNone/>
              <a:defRPr b="0" i="0" sz="900" u="none" cap="none" strike="noStrike">
                <a:solidFill>
                  <a:schemeClr val="accent1"/>
                </a:solidFill>
                <a:latin typeface="Trebuchet MS"/>
                <a:ea typeface="Trebuchet MS"/>
                <a:cs typeface="Trebuchet MS"/>
                <a:sym typeface="Trebuchet MS"/>
              </a:defRPr>
            </a:lvl5pPr>
            <a:lvl6pPr indent="0" lvl="5" marL="0" marR="0" rtl="0" algn="r">
              <a:spcBef>
                <a:spcPts val="0"/>
              </a:spcBef>
              <a:buNone/>
              <a:defRPr b="0" i="0" sz="900" u="none" cap="none" strike="noStrike">
                <a:solidFill>
                  <a:schemeClr val="accent1"/>
                </a:solidFill>
                <a:latin typeface="Trebuchet MS"/>
                <a:ea typeface="Trebuchet MS"/>
                <a:cs typeface="Trebuchet MS"/>
                <a:sym typeface="Trebuchet MS"/>
              </a:defRPr>
            </a:lvl6pPr>
            <a:lvl7pPr indent="0" lvl="6" marL="0" marR="0" rtl="0" algn="r">
              <a:spcBef>
                <a:spcPts val="0"/>
              </a:spcBef>
              <a:buNone/>
              <a:defRPr b="0" i="0" sz="900" u="none" cap="none" strike="noStrike">
                <a:solidFill>
                  <a:schemeClr val="accent1"/>
                </a:solidFill>
                <a:latin typeface="Trebuchet MS"/>
                <a:ea typeface="Trebuchet MS"/>
                <a:cs typeface="Trebuchet MS"/>
                <a:sym typeface="Trebuchet MS"/>
              </a:defRPr>
            </a:lvl7pPr>
            <a:lvl8pPr indent="0" lvl="7" marL="0" marR="0" rtl="0" algn="r">
              <a:spcBef>
                <a:spcPts val="0"/>
              </a:spcBef>
              <a:buNone/>
              <a:defRPr b="0" i="0" sz="900" u="none" cap="none" strike="noStrike">
                <a:solidFill>
                  <a:schemeClr val="accent1"/>
                </a:solidFill>
                <a:latin typeface="Trebuchet MS"/>
                <a:ea typeface="Trebuchet MS"/>
                <a:cs typeface="Trebuchet MS"/>
                <a:sym typeface="Trebuchet MS"/>
              </a:defRPr>
            </a:lvl8pPr>
            <a:lvl9pPr indent="0" lvl="8" marL="0" marR="0" rtl="0" algn="r">
              <a:spcBef>
                <a:spcPts val="0"/>
              </a:spcBef>
              <a:buNone/>
              <a:defRPr b="0" i="0" sz="900" u="none" cap="none" strike="noStrike">
                <a:solidFill>
                  <a:schemeClr val="accent1"/>
                </a:solidFill>
                <a:latin typeface="Trebuchet MS"/>
                <a:ea typeface="Trebuchet MS"/>
                <a:cs typeface="Trebuchet MS"/>
                <a:sym typeface="Trebuchet MS"/>
              </a:defRPr>
            </a:lvl9pPr>
          </a:lstStyle>
          <a:p>
            <a:pPr indent="0" lvl="0" marL="0">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grpSp>
        <p:nvGrpSpPr>
          <p:cNvPr id="6" name="Shape 6"/>
          <p:cNvGrpSpPr/>
          <p:nvPr/>
        </p:nvGrpSpPr>
        <p:grpSpPr>
          <a:xfrm>
            <a:off x="0" y="-8467"/>
            <a:ext cx="12192000" cy="6866467"/>
            <a:chOff x="0" y="-8467"/>
            <a:chExt cx="12192000" cy="6866467"/>
          </a:xfrm>
        </p:grpSpPr>
        <p:cxnSp>
          <p:nvCxnSpPr>
            <p:cNvPr id="7" name="Shape 7"/>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8" name="Shape 8"/>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9" name="Shape 9"/>
            <p:cNvSpPr/>
            <p:nvPr/>
          </p:nvSpPr>
          <p:spPr>
            <a:xfrm>
              <a:off x="9181476" y="-8467"/>
              <a:ext cx="3007349" cy="6866467"/>
            </a:xfrm>
            <a:custGeom>
              <a:pathLst>
                <a:path extrusionOk="0" h="6866467" w="3007349">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10" name="Shape 10"/>
            <p:cNvSpPr/>
            <p:nvPr/>
          </p:nvSpPr>
          <p:spPr>
            <a:xfrm>
              <a:off x="9603442" y="-8467"/>
              <a:ext cx="2588558" cy="6866467"/>
            </a:xfrm>
            <a:custGeom>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1" name="Shape 11"/>
            <p:cNvSpPr/>
            <p:nvPr/>
          </p:nvSpPr>
          <p:spPr>
            <a:xfrm>
              <a:off x="8932333" y="3048000"/>
              <a:ext cx="3259667" cy="3810000"/>
            </a:xfrm>
            <a:prstGeom prst="triangle">
              <a:avLst>
                <a:gd fmla="val 100000" name="adj"/>
              </a:avLst>
            </a:prstGeom>
            <a:solidFill>
              <a:schemeClr val="accent2">
                <a:alpha val="71764"/>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 name="Shape 12"/>
            <p:cNvSpPr/>
            <p:nvPr/>
          </p:nvSpPr>
          <p:spPr>
            <a:xfrm>
              <a:off x="9334500" y="-8467"/>
              <a:ext cx="2854326" cy="6866467"/>
            </a:xfrm>
            <a:custGeom>
              <a:pathLst>
                <a:path extrusionOk="0" h="6866467" w="2858013">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13" name="Shape 13"/>
            <p:cNvSpPr/>
            <p:nvPr/>
          </p:nvSpPr>
          <p:spPr>
            <a:xfrm>
              <a:off x="10898730" y="-8467"/>
              <a:ext cx="1290094" cy="6866467"/>
            </a:xfrm>
            <a:custGeom>
              <a:pathLst>
                <a:path extrusionOk="0" h="6858000" w="1290094">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14" name="Shape 14"/>
            <p:cNvSpPr/>
            <p:nvPr/>
          </p:nvSpPr>
          <p:spPr>
            <a:xfrm>
              <a:off x="10938999" y="-8467"/>
              <a:ext cx="1249825" cy="6866467"/>
            </a:xfrm>
            <a:custGeom>
              <a:pathLst>
                <a:path extrusionOk="0" h="6858000" w="1249825">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15" name="Shape 15"/>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 name="Shape 16"/>
            <p:cNvSpPr/>
            <p:nvPr/>
          </p:nvSpPr>
          <p:spPr>
            <a:xfrm>
              <a:off x="0" y="4013200"/>
              <a:ext cx="448733" cy="2844800"/>
            </a:xfrm>
            <a:prstGeom prst="triangle">
              <a:avLst>
                <a:gd fmla="val 0" name="adj"/>
              </a:avLst>
            </a:prstGeom>
            <a:solidFill>
              <a:schemeClr val="accent1">
                <a:alpha val="84705"/>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7" name="Shape 17"/>
          <p:cNvSpPr txBox="1"/>
          <p:nvPr>
            <p:ph type="title"/>
          </p:nvPr>
        </p:nvSpPr>
        <p:spPr>
          <a:xfrm>
            <a:off x="677334" y="609600"/>
            <a:ext cx="8596668" cy="132080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Clr>
                <a:schemeClr val="accent1"/>
              </a:buClr>
              <a:buSzPts val="3600"/>
              <a:buFont typeface="Trebuchet MS"/>
              <a:buNone/>
              <a:defRPr b="0" i="0" sz="3600" u="none" cap="none" strike="noStrike">
                <a:solidFill>
                  <a:schemeClr val="accen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8" name="Shape 18"/>
          <p:cNvSpPr txBox="1"/>
          <p:nvPr>
            <p:ph idx="1" type="body"/>
          </p:nvPr>
        </p:nvSpPr>
        <p:spPr>
          <a:xfrm>
            <a:off x="677334" y="2160589"/>
            <a:ext cx="8596668" cy="3880773"/>
          </a:xfrm>
          <a:prstGeom prst="rect">
            <a:avLst/>
          </a:prstGeom>
          <a:noFill/>
          <a:ln>
            <a:noFill/>
          </a:ln>
        </p:spPr>
        <p:txBody>
          <a:bodyPr anchorCtr="0" anchor="t" bIns="91425" lIns="91425" spcFirstLastPara="1" rIns="91425" wrap="square" tIns="91425"/>
          <a:lstStyle>
            <a:lvl1pPr indent="-320040" lvl="0" marL="457200" marR="0" rtl="0" algn="l">
              <a:spcBef>
                <a:spcPts val="1000"/>
              </a:spcBef>
              <a:spcAft>
                <a:spcPts val="0"/>
              </a:spcAft>
              <a:buClr>
                <a:schemeClr val="accent1"/>
              </a:buClr>
              <a:buSzPts val="1440"/>
              <a:buFont typeface="Noto Sans Symbols"/>
              <a:buChar char="▶"/>
              <a:defRPr b="0" i="0" sz="1800" u="none" cap="none" strike="noStrike">
                <a:solidFill>
                  <a:srgbClr val="3F3F3F"/>
                </a:solidFill>
                <a:latin typeface="Trebuchet MS"/>
                <a:ea typeface="Trebuchet MS"/>
                <a:cs typeface="Trebuchet MS"/>
                <a:sym typeface="Trebuchet MS"/>
              </a:defRPr>
            </a:lvl1pPr>
            <a:lvl2pPr indent="-309880" lvl="1" marL="914400" marR="0" rtl="0" algn="l">
              <a:spcBef>
                <a:spcPts val="1000"/>
              </a:spcBef>
              <a:spcAft>
                <a:spcPts val="0"/>
              </a:spcAft>
              <a:buClr>
                <a:schemeClr val="accent1"/>
              </a:buClr>
              <a:buSzPts val="1280"/>
              <a:buFont typeface="Noto Sans Symbols"/>
              <a:buChar char="▶"/>
              <a:defRPr b="0" i="0" sz="1600" u="none" cap="none" strike="noStrike">
                <a:solidFill>
                  <a:srgbClr val="3F3F3F"/>
                </a:solidFill>
                <a:latin typeface="Trebuchet MS"/>
                <a:ea typeface="Trebuchet MS"/>
                <a:cs typeface="Trebuchet MS"/>
                <a:sym typeface="Trebuchet MS"/>
              </a:defRPr>
            </a:lvl2pPr>
            <a:lvl3pPr indent="-299719" lvl="2" marL="1371600" marR="0" rtl="0" algn="l">
              <a:spcBef>
                <a:spcPts val="1000"/>
              </a:spcBef>
              <a:spcAft>
                <a:spcPts val="0"/>
              </a:spcAft>
              <a:buClr>
                <a:schemeClr val="accent1"/>
              </a:buClr>
              <a:buSzPts val="1120"/>
              <a:buFont typeface="Noto Sans Symbols"/>
              <a:buChar char="▶"/>
              <a:defRPr b="0" i="0" sz="1400" u="none" cap="none" strike="noStrike">
                <a:solidFill>
                  <a:srgbClr val="3F3F3F"/>
                </a:solidFill>
                <a:latin typeface="Trebuchet MS"/>
                <a:ea typeface="Trebuchet MS"/>
                <a:cs typeface="Trebuchet MS"/>
                <a:sym typeface="Trebuchet MS"/>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19" name="Shape 19"/>
          <p:cNvSpPr txBox="1"/>
          <p:nvPr>
            <p:ph idx="10" type="dt"/>
          </p:nvPr>
        </p:nvSpPr>
        <p:spPr>
          <a:xfrm>
            <a:off x="7205133" y="6041362"/>
            <a:ext cx="911939" cy="365125"/>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20" name="Shape 20"/>
          <p:cNvSpPr txBox="1"/>
          <p:nvPr>
            <p:ph idx="11" type="ftr"/>
          </p:nvPr>
        </p:nvSpPr>
        <p:spPr>
          <a:xfrm>
            <a:off x="677334" y="6041362"/>
            <a:ext cx="6297612"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21" name="Shape 2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accent1"/>
                </a:solidFill>
                <a:latin typeface="Trebuchet MS"/>
                <a:ea typeface="Trebuchet MS"/>
                <a:cs typeface="Trebuchet MS"/>
                <a:sym typeface="Trebuchet MS"/>
              </a:defRPr>
            </a:lvl1pPr>
            <a:lvl2pPr indent="0" lvl="1" marL="0" marR="0" rtl="0" algn="r">
              <a:spcBef>
                <a:spcPts val="0"/>
              </a:spcBef>
              <a:buNone/>
              <a:defRPr b="0" i="0" sz="900" u="none" cap="none" strike="noStrike">
                <a:solidFill>
                  <a:schemeClr val="accent1"/>
                </a:solidFill>
                <a:latin typeface="Trebuchet MS"/>
                <a:ea typeface="Trebuchet MS"/>
                <a:cs typeface="Trebuchet MS"/>
                <a:sym typeface="Trebuchet MS"/>
              </a:defRPr>
            </a:lvl2pPr>
            <a:lvl3pPr indent="0" lvl="2" marL="0" marR="0" rtl="0" algn="r">
              <a:spcBef>
                <a:spcPts val="0"/>
              </a:spcBef>
              <a:buNone/>
              <a:defRPr b="0" i="0" sz="900" u="none" cap="none" strike="noStrike">
                <a:solidFill>
                  <a:schemeClr val="accent1"/>
                </a:solidFill>
                <a:latin typeface="Trebuchet MS"/>
                <a:ea typeface="Trebuchet MS"/>
                <a:cs typeface="Trebuchet MS"/>
                <a:sym typeface="Trebuchet MS"/>
              </a:defRPr>
            </a:lvl3pPr>
            <a:lvl4pPr indent="0" lvl="3" marL="0" marR="0" rtl="0" algn="r">
              <a:spcBef>
                <a:spcPts val="0"/>
              </a:spcBef>
              <a:buNone/>
              <a:defRPr b="0" i="0" sz="900" u="none" cap="none" strike="noStrike">
                <a:solidFill>
                  <a:schemeClr val="accent1"/>
                </a:solidFill>
                <a:latin typeface="Trebuchet MS"/>
                <a:ea typeface="Trebuchet MS"/>
                <a:cs typeface="Trebuchet MS"/>
                <a:sym typeface="Trebuchet MS"/>
              </a:defRPr>
            </a:lvl4pPr>
            <a:lvl5pPr indent="0" lvl="4" marL="0" marR="0" rtl="0" algn="r">
              <a:spcBef>
                <a:spcPts val="0"/>
              </a:spcBef>
              <a:buNone/>
              <a:defRPr b="0" i="0" sz="900" u="none" cap="none" strike="noStrike">
                <a:solidFill>
                  <a:schemeClr val="accent1"/>
                </a:solidFill>
                <a:latin typeface="Trebuchet MS"/>
                <a:ea typeface="Trebuchet MS"/>
                <a:cs typeface="Trebuchet MS"/>
                <a:sym typeface="Trebuchet MS"/>
              </a:defRPr>
            </a:lvl5pPr>
            <a:lvl6pPr indent="0" lvl="5" marL="0" marR="0" rtl="0" algn="r">
              <a:spcBef>
                <a:spcPts val="0"/>
              </a:spcBef>
              <a:buNone/>
              <a:defRPr b="0" i="0" sz="900" u="none" cap="none" strike="noStrike">
                <a:solidFill>
                  <a:schemeClr val="accent1"/>
                </a:solidFill>
                <a:latin typeface="Trebuchet MS"/>
                <a:ea typeface="Trebuchet MS"/>
                <a:cs typeface="Trebuchet MS"/>
                <a:sym typeface="Trebuchet MS"/>
              </a:defRPr>
            </a:lvl6pPr>
            <a:lvl7pPr indent="0" lvl="6" marL="0" marR="0" rtl="0" algn="r">
              <a:spcBef>
                <a:spcPts val="0"/>
              </a:spcBef>
              <a:buNone/>
              <a:defRPr b="0" i="0" sz="900" u="none" cap="none" strike="noStrike">
                <a:solidFill>
                  <a:schemeClr val="accent1"/>
                </a:solidFill>
                <a:latin typeface="Trebuchet MS"/>
                <a:ea typeface="Trebuchet MS"/>
                <a:cs typeface="Trebuchet MS"/>
                <a:sym typeface="Trebuchet MS"/>
              </a:defRPr>
            </a:lvl7pPr>
            <a:lvl8pPr indent="0" lvl="7" marL="0" marR="0" rtl="0" algn="r">
              <a:spcBef>
                <a:spcPts val="0"/>
              </a:spcBef>
              <a:buNone/>
              <a:defRPr b="0" i="0" sz="900" u="none" cap="none" strike="noStrike">
                <a:solidFill>
                  <a:schemeClr val="accent1"/>
                </a:solidFill>
                <a:latin typeface="Trebuchet MS"/>
                <a:ea typeface="Trebuchet MS"/>
                <a:cs typeface="Trebuchet MS"/>
                <a:sym typeface="Trebuchet MS"/>
              </a:defRPr>
            </a:lvl8pPr>
            <a:lvl9pPr indent="0" lvl="8" marL="0" marR="0" rtl="0" algn="r">
              <a:spcBef>
                <a:spcPts val="0"/>
              </a:spcBef>
              <a:buNone/>
              <a:defRPr b="0" i="0" sz="900" u="none" cap="none" strike="noStrike">
                <a:solidFill>
                  <a:schemeClr val="accent1"/>
                </a:solidFill>
                <a:latin typeface="Trebuchet MS"/>
                <a:ea typeface="Trebuchet MS"/>
                <a:cs typeface="Trebuchet MS"/>
                <a:sym typeface="Trebuchet MS"/>
              </a:defRPr>
            </a:lvl9pPr>
          </a:lstStyle>
          <a:p>
            <a:pPr indent="0" lvl="0" marL="0">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mailto:Vsmiley2017@gmail.com" TargetMode="Externa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es.wikipedia.org/wiki/Agua" TargetMode="External"/><Relationship Id="rId4" Type="http://schemas.openxmlformats.org/officeDocument/2006/relationships/hyperlink" Target="https://es.wikipedia.org/wiki/Az%C3%BAcar" TargetMode="External"/><Relationship Id="rId5" Type="http://schemas.openxmlformats.org/officeDocument/2006/relationships/hyperlink" Target="https://es.wikipedia.org/wiki/Cyperus_esculentus" TargetMode="External"/><Relationship Id="rId6" Type="http://schemas.openxmlformats.org/officeDocument/2006/relationships/image" Target="../media/image10.png"/><Relationship Id="rId7"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5.png"/><Relationship Id="rId5"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es.wikipedia.org/wiki/Valenciano" TargetMode="External"/><Relationship Id="rId4" Type="http://schemas.openxmlformats.org/officeDocument/2006/relationships/hyperlink" Target="https://es.wikipedia.org/wiki/Provincia_de_Valencia" TargetMode="External"/><Relationship Id="rId5" Type="http://schemas.openxmlformats.org/officeDocument/2006/relationships/hyperlink" Target="https://es.wikipedia.org/wiki/Alboraya" TargetMode="External"/><Relationship Id="rId6" Type="http://schemas.openxmlformats.org/officeDocument/2006/relationships/hyperlink" Target="https://es.wikipedia.org/wiki/Horchata" TargetMode="External"/><Relationship Id="rId7" Type="http://schemas.openxmlformats.org/officeDocument/2006/relationships/image" Target="../media/image1.png"/><Relationship Id="rId8"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Shape 143"/>
          <p:cNvSpPr txBox="1"/>
          <p:nvPr>
            <p:ph type="ctrTitle"/>
          </p:nvPr>
        </p:nvSpPr>
        <p:spPr>
          <a:xfrm>
            <a:off x="-2219018" y="294503"/>
            <a:ext cx="9144000" cy="8799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accent1"/>
              </a:buClr>
              <a:buSzPts val="4860"/>
              <a:buFont typeface="Algerian"/>
              <a:buNone/>
            </a:pPr>
            <a:r>
              <a:rPr b="0" i="0" lang="es-ES" sz="4860" u="none" cap="none" strike="noStrike">
                <a:solidFill>
                  <a:schemeClr val="accent1"/>
                </a:solidFill>
                <a:latin typeface="Algerian"/>
                <a:ea typeface="Algerian"/>
                <a:cs typeface="Algerian"/>
                <a:sym typeface="Algerian"/>
              </a:rPr>
              <a:t>CATÁLOGO</a:t>
            </a:r>
            <a:endParaRPr b="0" i="0" sz="4860" u="none" cap="none" strike="noStrike">
              <a:solidFill>
                <a:schemeClr val="accent1"/>
              </a:solidFill>
              <a:latin typeface="Trebuchet MS"/>
              <a:ea typeface="Trebuchet MS"/>
              <a:cs typeface="Trebuchet MS"/>
              <a:sym typeface="Trebuchet MS"/>
            </a:endParaRPr>
          </a:p>
        </p:txBody>
      </p:sp>
      <p:pic>
        <p:nvPicPr>
          <p:cNvPr id="144" name="Shape 144"/>
          <p:cNvPicPr preferRelativeResize="0"/>
          <p:nvPr/>
        </p:nvPicPr>
        <p:blipFill>
          <a:blip r:embed="rId3">
            <a:alphaModFix/>
          </a:blip>
          <a:stretch>
            <a:fillRect/>
          </a:stretch>
        </p:blipFill>
        <p:spPr>
          <a:xfrm>
            <a:off x="1223975" y="1400175"/>
            <a:ext cx="7926000" cy="4865894"/>
          </a:xfrm>
          <a:prstGeom prst="rect">
            <a:avLst/>
          </a:prstGeom>
          <a:solidFill>
            <a:schemeClr val="lt1"/>
          </a:solidFill>
          <a:ln>
            <a:noFill/>
          </a:ln>
          <a:effectLst>
            <a:outerShdw blurRad="381000" sx="-80000" rotWithShape="0" dir="5400000" dist="292100" sy="-18000">
              <a:srgbClr val="000000">
                <a:alpha val="2196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sp>
        <p:nvSpPr>
          <p:cNvPr id="213" name="Shape 213"/>
          <p:cNvSpPr txBox="1"/>
          <p:nvPr>
            <p:ph type="title"/>
          </p:nvPr>
        </p:nvSpPr>
        <p:spPr>
          <a:xfrm>
            <a:off x="677334" y="609600"/>
            <a:ext cx="8596800" cy="1320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s-ES"/>
              <a:t>Chocolate en polvo</a:t>
            </a:r>
            <a:endParaRPr/>
          </a:p>
        </p:txBody>
      </p:sp>
      <p:sp>
        <p:nvSpPr>
          <p:cNvPr id="214" name="Shape 214"/>
          <p:cNvSpPr txBox="1"/>
          <p:nvPr>
            <p:ph idx="1" type="body"/>
          </p:nvPr>
        </p:nvSpPr>
        <p:spPr>
          <a:xfrm>
            <a:off x="677325" y="2160600"/>
            <a:ext cx="6010200" cy="3880800"/>
          </a:xfrm>
          <a:prstGeom prst="rect">
            <a:avLst/>
          </a:prstGeom>
        </p:spPr>
        <p:txBody>
          <a:bodyPr anchorCtr="0" anchor="t" bIns="91425" lIns="91425" spcFirstLastPara="1" rIns="91425" wrap="square" tIns="91425">
            <a:noAutofit/>
          </a:bodyPr>
          <a:lstStyle/>
          <a:p>
            <a:pPr indent="0" lvl="0" marL="0">
              <a:spcBef>
                <a:spcPts val="1000"/>
              </a:spcBef>
              <a:spcAft>
                <a:spcPts val="0"/>
              </a:spcAft>
              <a:buNone/>
            </a:pPr>
            <a:r>
              <a:rPr b="1" lang="es-ES">
                <a:latin typeface="Comic Sans MS"/>
                <a:ea typeface="Comic Sans MS"/>
                <a:cs typeface="Comic Sans MS"/>
                <a:sym typeface="Comic Sans MS"/>
              </a:rPr>
              <a:t>Es un chocolate artesanal.</a:t>
            </a:r>
            <a:endParaRPr b="1">
              <a:latin typeface="Comic Sans MS"/>
              <a:ea typeface="Comic Sans MS"/>
              <a:cs typeface="Comic Sans MS"/>
              <a:sym typeface="Comic Sans MS"/>
            </a:endParaRPr>
          </a:p>
          <a:p>
            <a:pPr indent="0" lvl="0" marL="0">
              <a:spcBef>
                <a:spcPts val="1000"/>
              </a:spcBef>
              <a:spcAft>
                <a:spcPts val="0"/>
              </a:spcAft>
              <a:buNone/>
            </a:pPr>
            <a:r>
              <a:rPr b="1" lang="es-ES">
                <a:latin typeface="Comic Sans MS"/>
                <a:ea typeface="Comic Sans MS"/>
                <a:cs typeface="Comic Sans MS"/>
                <a:sym typeface="Comic Sans MS"/>
              </a:rPr>
              <a:t>Se usa normalmente para hacer chocolate caliente, pero también se puede usar como sustituto del cacao con leche.</a:t>
            </a:r>
            <a:endParaRPr b="1">
              <a:latin typeface="Comic Sans MS"/>
              <a:ea typeface="Comic Sans MS"/>
              <a:cs typeface="Comic Sans MS"/>
              <a:sym typeface="Comic Sans MS"/>
            </a:endParaRPr>
          </a:p>
          <a:p>
            <a:pPr indent="0" lvl="0" marL="0">
              <a:spcBef>
                <a:spcPts val="1000"/>
              </a:spcBef>
              <a:spcAft>
                <a:spcPts val="0"/>
              </a:spcAft>
              <a:buNone/>
            </a:pPr>
            <a:r>
              <a:t/>
            </a:r>
            <a:endParaRPr b="1">
              <a:latin typeface="Comic Sans MS"/>
              <a:ea typeface="Comic Sans MS"/>
              <a:cs typeface="Comic Sans MS"/>
              <a:sym typeface="Comic Sans MS"/>
            </a:endParaRPr>
          </a:p>
          <a:p>
            <a:pPr indent="0" lvl="0" marL="0">
              <a:spcBef>
                <a:spcPts val="1000"/>
              </a:spcBef>
              <a:spcAft>
                <a:spcPts val="0"/>
              </a:spcAft>
              <a:buNone/>
            </a:pPr>
            <a:r>
              <a:rPr b="1" lang="es-ES">
                <a:latin typeface="Comic Sans MS"/>
                <a:ea typeface="Comic Sans MS"/>
                <a:cs typeface="Comic Sans MS"/>
                <a:sym typeface="Comic Sans MS"/>
              </a:rPr>
              <a:t>La marca es: Chocolates Comes</a:t>
            </a:r>
            <a:endParaRPr b="1">
              <a:latin typeface="Comic Sans MS"/>
              <a:ea typeface="Comic Sans MS"/>
              <a:cs typeface="Comic Sans MS"/>
              <a:sym typeface="Comic Sans MS"/>
            </a:endParaRPr>
          </a:p>
          <a:p>
            <a:pPr indent="0" lvl="0" marL="0">
              <a:spcBef>
                <a:spcPts val="1000"/>
              </a:spcBef>
              <a:spcAft>
                <a:spcPts val="0"/>
              </a:spcAft>
              <a:buNone/>
            </a:pPr>
            <a:r>
              <a:t/>
            </a:r>
            <a:endParaRPr b="1">
              <a:latin typeface="Comic Sans MS"/>
              <a:ea typeface="Comic Sans MS"/>
              <a:cs typeface="Comic Sans MS"/>
              <a:sym typeface="Comic Sans MS"/>
            </a:endParaRPr>
          </a:p>
          <a:p>
            <a:pPr indent="0" lvl="0" marL="0">
              <a:spcBef>
                <a:spcPts val="1000"/>
              </a:spcBef>
              <a:spcAft>
                <a:spcPts val="0"/>
              </a:spcAft>
              <a:buNone/>
            </a:pPr>
            <a:r>
              <a:t/>
            </a:r>
            <a:endParaRPr b="1">
              <a:latin typeface="Comic Sans MS"/>
              <a:ea typeface="Comic Sans MS"/>
              <a:cs typeface="Comic Sans MS"/>
              <a:sym typeface="Comic Sans MS"/>
            </a:endParaRPr>
          </a:p>
          <a:p>
            <a:pPr indent="0" lvl="0" marL="0">
              <a:spcBef>
                <a:spcPts val="1000"/>
              </a:spcBef>
              <a:spcAft>
                <a:spcPts val="0"/>
              </a:spcAft>
              <a:buNone/>
            </a:pPr>
            <a:r>
              <a:rPr b="1" lang="es-ES">
                <a:latin typeface="Comic Sans MS"/>
                <a:ea typeface="Comic Sans MS"/>
                <a:cs typeface="Comic Sans MS"/>
                <a:sym typeface="Comic Sans MS"/>
              </a:rPr>
              <a:t>Precio: 2€ una bolsa de un kilo</a:t>
            </a:r>
            <a:endParaRPr b="1">
              <a:latin typeface="Comic Sans MS"/>
              <a:ea typeface="Comic Sans MS"/>
              <a:cs typeface="Comic Sans MS"/>
              <a:sym typeface="Comic Sans MS"/>
            </a:endParaRPr>
          </a:p>
        </p:txBody>
      </p:sp>
      <p:pic>
        <p:nvPicPr>
          <p:cNvPr id="215" name="Shape 215"/>
          <p:cNvPicPr preferRelativeResize="0"/>
          <p:nvPr/>
        </p:nvPicPr>
        <p:blipFill>
          <a:blip r:embed="rId3">
            <a:alphaModFix/>
          </a:blip>
          <a:stretch>
            <a:fillRect/>
          </a:stretch>
        </p:blipFill>
        <p:spPr>
          <a:xfrm>
            <a:off x="5538391" y="0"/>
            <a:ext cx="3735735" cy="2293425"/>
          </a:xfrm>
          <a:prstGeom prst="rect">
            <a:avLst/>
          </a:prstGeom>
          <a:solidFill>
            <a:schemeClr val="lt1"/>
          </a:solidFill>
          <a:ln>
            <a:noFill/>
          </a:ln>
          <a:effectLst>
            <a:outerShdw blurRad="381000" sx="-80000" rotWithShape="0" dir="5400000" dist="292100" sy="-18000">
              <a:srgbClr val="000000">
                <a:alpha val="21960"/>
              </a:srgbClr>
            </a:outerShdw>
          </a:effectLst>
        </p:spPr>
      </p:pic>
      <p:pic>
        <p:nvPicPr>
          <p:cNvPr id="216" name="Shape 216"/>
          <p:cNvPicPr preferRelativeResize="0"/>
          <p:nvPr/>
        </p:nvPicPr>
        <p:blipFill>
          <a:blip r:embed="rId4">
            <a:alphaModFix/>
          </a:blip>
          <a:stretch>
            <a:fillRect/>
          </a:stretch>
        </p:blipFill>
        <p:spPr>
          <a:xfrm>
            <a:off x="6851800" y="2917600"/>
            <a:ext cx="3552420" cy="2366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sp>
        <p:nvSpPr>
          <p:cNvPr id="221" name="Shape 221"/>
          <p:cNvSpPr txBox="1"/>
          <p:nvPr>
            <p:ph idx="1" type="body"/>
          </p:nvPr>
        </p:nvSpPr>
        <p:spPr>
          <a:xfrm>
            <a:off x="677334" y="1782414"/>
            <a:ext cx="8596800" cy="3880800"/>
          </a:xfrm>
          <a:prstGeom prst="rect">
            <a:avLst/>
          </a:prstGeom>
        </p:spPr>
        <p:txBody>
          <a:bodyPr anchorCtr="0" anchor="t" bIns="91425" lIns="91425" spcFirstLastPara="1" rIns="91425" wrap="square" tIns="91425">
            <a:noAutofit/>
          </a:bodyPr>
          <a:lstStyle/>
          <a:p>
            <a:pPr indent="0" lvl="0" marL="0">
              <a:spcBef>
                <a:spcPts val="1000"/>
              </a:spcBef>
              <a:spcAft>
                <a:spcPts val="0"/>
              </a:spcAft>
              <a:buNone/>
            </a:pPr>
            <a:r>
              <a:t/>
            </a:r>
            <a:endParaRPr/>
          </a:p>
          <a:p>
            <a:pPr indent="0" lvl="0" marL="0">
              <a:spcBef>
                <a:spcPts val="1000"/>
              </a:spcBef>
              <a:spcAft>
                <a:spcPts val="0"/>
              </a:spcAft>
              <a:buNone/>
            </a:pPr>
            <a:r>
              <a:rPr b="1" lang="es-ES" sz="2400">
                <a:solidFill>
                  <a:srgbClr val="FF00FF"/>
                </a:solidFill>
                <a:latin typeface="Comic Sans MS"/>
                <a:ea typeface="Comic Sans MS"/>
                <a:cs typeface="Comic Sans MS"/>
                <a:sym typeface="Comic Sans MS"/>
              </a:rPr>
              <a:t>Smiley</a:t>
            </a:r>
            <a:endParaRPr b="1" sz="2400">
              <a:solidFill>
                <a:srgbClr val="FF00FF"/>
              </a:solidFill>
              <a:latin typeface="Comic Sans MS"/>
              <a:ea typeface="Comic Sans MS"/>
              <a:cs typeface="Comic Sans MS"/>
              <a:sym typeface="Comic Sans MS"/>
            </a:endParaRPr>
          </a:p>
          <a:p>
            <a:pPr indent="0" lvl="0" marL="0">
              <a:spcBef>
                <a:spcPts val="1000"/>
              </a:spcBef>
              <a:spcAft>
                <a:spcPts val="0"/>
              </a:spcAft>
              <a:buNone/>
            </a:pPr>
            <a:r>
              <a:t/>
            </a:r>
            <a:endParaRPr sz="2400">
              <a:solidFill>
                <a:srgbClr val="FF00FF"/>
              </a:solidFill>
              <a:latin typeface="Comic Sans MS"/>
              <a:ea typeface="Comic Sans MS"/>
              <a:cs typeface="Comic Sans MS"/>
              <a:sym typeface="Comic Sans MS"/>
            </a:endParaRPr>
          </a:p>
          <a:p>
            <a:pPr indent="0" lvl="0" marL="0">
              <a:spcBef>
                <a:spcPts val="1000"/>
              </a:spcBef>
              <a:spcAft>
                <a:spcPts val="0"/>
              </a:spcAft>
              <a:buNone/>
            </a:pPr>
            <a:r>
              <a:rPr lang="es-ES" sz="2400">
                <a:latin typeface="Comic Sans MS"/>
                <a:ea typeface="Comic Sans MS"/>
                <a:cs typeface="Comic Sans MS"/>
                <a:sym typeface="Comic Sans MS"/>
              </a:rPr>
              <a:t>Av. diputación s/n</a:t>
            </a:r>
            <a:endParaRPr sz="2400">
              <a:latin typeface="Comic Sans MS"/>
              <a:ea typeface="Comic Sans MS"/>
              <a:cs typeface="Comic Sans MS"/>
              <a:sym typeface="Comic Sans MS"/>
            </a:endParaRPr>
          </a:p>
          <a:p>
            <a:pPr indent="0" lvl="0" marL="0">
              <a:spcBef>
                <a:spcPts val="1000"/>
              </a:spcBef>
              <a:spcAft>
                <a:spcPts val="0"/>
              </a:spcAft>
              <a:buNone/>
            </a:pPr>
            <a:r>
              <a:t/>
            </a:r>
            <a:endParaRPr sz="2400">
              <a:latin typeface="Comic Sans MS"/>
              <a:ea typeface="Comic Sans MS"/>
              <a:cs typeface="Comic Sans MS"/>
              <a:sym typeface="Comic Sans MS"/>
            </a:endParaRPr>
          </a:p>
          <a:p>
            <a:pPr indent="0" lvl="0" marL="0">
              <a:spcBef>
                <a:spcPts val="1000"/>
              </a:spcBef>
              <a:spcAft>
                <a:spcPts val="0"/>
              </a:spcAft>
              <a:buNone/>
            </a:pPr>
            <a:r>
              <a:rPr lang="es-ES" sz="2400">
                <a:latin typeface="Comic Sans MS"/>
                <a:ea typeface="Comic Sans MS"/>
                <a:cs typeface="Comic Sans MS"/>
                <a:sym typeface="Comic Sans MS"/>
              </a:rPr>
              <a:t>46470, Catarroja</a:t>
            </a:r>
            <a:endParaRPr sz="2400">
              <a:latin typeface="Comic Sans MS"/>
              <a:ea typeface="Comic Sans MS"/>
              <a:cs typeface="Comic Sans MS"/>
              <a:sym typeface="Comic Sans MS"/>
            </a:endParaRPr>
          </a:p>
          <a:p>
            <a:pPr indent="0" lvl="0" marL="0">
              <a:spcBef>
                <a:spcPts val="1000"/>
              </a:spcBef>
              <a:spcAft>
                <a:spcPts val="0"/>
              </a:spcAft>
              <a:buNone/>
            </a:pPr>
            <a:r>
              <a:t/>
            </a:r>
            <a:endParaRPr sz="2400">
              <a:latin typeface="Comic Sans MS"/>
              <a:ea typeface="Comic Sans MS"/>
              <a:cs typeface="Comic Sans MS"/>
              <a:sym typeface="Comic Sans MS"/>
            </a:endParaRPr>
          </a:p>
          <a:p>
            <a:pPr indent="0" lvl="0" marL="0">
              <a:spcBef>
                <a:spcPts val="1000"/>
              </a:spcBef>
              <a:spcAft>
                <a:spcPts val="0"/>
              </a:spcAft>
              <a:buNone/>
            </a:pPr>
            <a:r>
              <a:rPr lang="es-ES" sz="2400">
                <a:latin typeface="Comic Sans MS"/>
                <a:ea typeface="Comic Sans MS"/>
                <a:cs typeface="Comic Sans MS"/>
                <a:sym typeface="Comic Sans MS"/>
              </a:rPr>
              <a:t>E-mail: </a:t>
            </a:r>
            <a:r>
              <a:rPr lang="es-ES" sz="2400" u="sng">
                <a:solidFill>
                  <a:schemeClr val="hlink"/>
                </a:solidFill>
                <a:latin typeface="Comic Sans MS"/>
                <a:ea typeface="Comic Sans MS"/>
                <a:cs typeface="Comic Sans MS"/>
                <a:sym typeface="Comic Sans MS"/>
                <a:hlinkClick r:id="rId3"/>
              </a:rPr>
              <a:t>Vsmiley2017@gmail.com</a:t>
            </a:r>
            <a:r>
              <a:rPr lang="es-ES" sz="2400">
                <a:latin typeface="Comic Sans MS"/>
                <a:ea typeface="Comic Sans MS"/>
                <a:cs typeface="Comic Sans MS"/>
                <a:sym typeface="Comic Sans MS"/>
              </a:rPr>
              <a:t> </a:t>
            </a:r>
            <a:endParaRPr sz="2400">
              <a:latin typeface="Comic Sans MS"/>
              <a:ea typeface="Comic Sans MS"/>
              <a:cs typeface="Comic Sans MS"/>
              <a:sym typeface="Comic Sans MS"/>
            </a:endParaRPr>
          </a:p>
        </p:txBody>
      </p:sp>
      <p:sp>
        <p:nvSpPr>
          <p:cNvPr id="222" name="Shape 222"/>
          <p:cNvSpPr txBox="1"/>
          <p:nvPr/>
        </p:nvSpPr>
        <p:spPr>
          <a:xfrm>
            <a:off x="677325" y="534725"/>
            <a:ext cx="6642600" cy="1247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s-ES" sz="3600">
                <a:solidFill>
                  <a:schemeClr val="accent1"/>
                </a:solidFill>
                <a:latin typeface="Trebuchet MS"/>
                <a:ea typeface="Trebuchet MS"/>
                <a:cs typeface="Trebuchet MS"/>
                <a:sym typeface="Trebuchet MS"/>
              </a:rPr>
              <a:t>Datos del contacto</a:t>
            </a:r>
            <a:endParaRPr sz="3600">
              <a:solidFill>
                <a:schemeClr val="accent1"/>
              </a:solidFill>
              <a:latin typeface="Trebuchet MS"/>
              <a:ea typeface="Trebuchet MS"/>
              <a:cs typeface="Trebuchet MS"/>
              <a:sym typeface="Trebuchet MS"/>
            </a:endParaRPr>
          </a:p>
        </p:txBody>
      </p:sp>
      <p:pic>
        <p:nvPicPr>
          <p:cNvPr id="223" name="Shape 223"/>
          <p:cNvPicPr preferRelativeResize="0"/>
          <p:nvPr/>
        </p:nvPicPr>
        <p:blipFill>
          <a:blip r:embed="rId4">
            <a:alphaModFix/>
          </a:blip>
          <a:stretch>
            <a:fillRect/>
          </a:stretch>
        </p:blipFill>
        <p:spPr>
          <a:xfrm>
            <a:off x="5538391" y="0"/>
            <a:ext cx="3735735" cy="2293425"/>
          </a:xfrm>
          <a:prstGeom prst="rect">
            <a:avLst/>
          </a:prstGeom>
          <a:solidFill>
            <a:schemeClr val="lt1"/>
          </a:solidFill>
          <a:ln>
            <a:noFill/>
          </a:ln>
          <a:effectLst>
            <a:outerShdw blurRad="381000" sx="-80000" rotWithShape="0" dir="5400000" dist="292100" sy="-18000">
              <a:srgbClr val="000000">
                <a:alpha val="2196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Shape 149"/>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C0C0C"/>
              </a:buClr>
              <a:buSzPts val="8000"/>
              <a:buFont typeface="Trebuchet MS"/>
              <a:buNone/>
            </a:pPr>
            <a:r>
              <a:rPr b="1" i="0" lang="es-ES" sz="8000" u="none" cap="none" strike="noStrike">
                <a:solidFill>
                  <a:srgbClr val="0C0C0C"/>
                </a:solidFill>
                <a:latin typeface="Trebuchet MS"/>
                <a:ea typeface="Trebuchet MS"/>
                <a:cs typeface="Trebuchet MS"/>
                <a:sym typeface="Trebuchet MS"/>
              </a:rPr>
              <a:t>ÍNDEX</a:t>
            </a:r>
            <a:endParaRPr b="1" i="0" sz="8000" u="none" cap="none" strike="noStrike">
              <a:solidFill>
                <a:srgbClr val="0C0C0C"/>
              </a:solidFill>
              <a:latin typeface="Trebuchet MS"/>
              <a:ea typeface="Trebuchet MS"/>
              <a:cs typeface="Trebuchet MS"/>
              <a:sym typeface="Trebuchet MS"/>
            </a:endParaRPr>
          </a:p>
        </p:txBody>
      </p:sp>
      <p:sp>
        <p:nvSpPr>
          <p:cNvPr id="150" name="Shape 150"/>
          <p:cNvSpPr txBox="1"/>
          <p:nvPr>
            <p:ph idx="1" type="body"/>
          </p:nvPr>
        </p:nvSpPr>
        <p:spPr>
          <a:xfrm>
            <a:off x="677263" y="1930401"/>
            <a:ext cx="8596800" cy="4342800"/>
          </a:xfrm>
          <a:prstGeom prst="rect">
            <a:avLst/>
          </a:prstGeom>
          <a:noFill/>
          <a:ln>
            <a:noFill/>
          </a:ln>
        </p:spPr>
        <p:txBody>
          <a:bodyPr anchorCtr="0" anchor="t" bIns="45700" lIns="91425" spcFirstLastPara="1" rIns="91425" wrap="square" tIns="45700">
            <a:noAutofit/>
          </a:bodyPr>
          <a:lstStyle/>
          <a:p>
            <a:pPr indent="-378460" lvl="0" marL="342900" marR="0" rtl="0" algn="l">
              <a:spcBef>
                <a:spcPts val="0"/>
              </a:spcBef>
              <a:spcAft>
                <a:spcPts val="0"/>
              </a:spcAft>
              <a:buClr>
                <a:schemeClr val="accent1"/>
              </a:buClr>
              <a:buSzPts val="2000"/>
              <a:buFont typeface="Comic Sans MS"/>
              <a:buChar char="▶"/>
            </a:pPr>
            <a:r>
              <a:rPr b="1" i="0" lang="es-ES" sz="2000" u="none" cap="none" strike="noStrike">
                <a:solidFill>
                  <a:srgbClr val="3F3F3F"/>
                </a:solidFill>
                <a:latin typeface="Comic Sans MS"/>
                <a:ea typeface="Comic Sans MS"/>
                <a:cs typeface="Comic Sans MS"/>
                <a:sym typeface="Comic Sans MS"/>
              </a:rPr>
              <a:t>Chocolate a la piedra</a:t>
            </a:r>
            <a:endParaRPr b="1" sz="2000">
              <a:latin typeface="Comic Sans MS"/>
              <a:ea typeface="Comic Sans MS"/>
              <a:cs typeface="Comic Sans MS"/>
              <a:sym typeface="Comic Sans MS"/>
            </a:endParaRPr>
          </a:p>
          <a:p>
            <a:pPr indent="-378460" lvl="0" marL="342900" marR="0" rtl="0" algn="l">
              <a:spcBef>
                <a:spcPts val="1000"/>
              </a:spcBef>
              <a:spcAft>
                <a:spcPts val="0"/>
              </a:spcAft>
              <a:buClr>
                <a:schemeClr val="accent1"/>
              </a:buClr>
              <a:buSzPts val="2000"/>
              <a:buFont typeface="Comic Sans MS"/>
              <a:buChar char="▶"/>
            </a:pPr>
            <a:r>
              <a:rPr b="1" i="0" lang="es-ES" sz="2000" u="none" cap="none" strike="noStrike">
                <a:solidFill>
                  <a:srgbClr val="3F3F3F"/>
                </a:solidFill>
                <a:latin typeface="Comic Sans MS"/>
                <a:ea typeface="Comic Sans MS"/>
                <a:cs typeface="Comic Sans MS"/>
                <a:sym typeface="Comic Sans MS"/>
              </a:rPr>
              <a:t>Horchata Hisc (12 Unidades)</a:t>
            </a:r>
            <a:endParaRPr b="1" sz="2000">
              <a:latin typeface="Comic Sans MS"/>
              <a:ea typeface="Comic Sans MS"/>
              <a:cs typeface="Comic Sans MS"/>
              <a:sym typeface="Comic Sans MS"/>
            </a:endParaRPr>
          </a:p>
          <a:p>
            <a:pPr indent="-378460" lvl="0" marL="342900" marR="0" rtl="0" algn="l">
              <a:spcBef>
                <a:spcPts val="1000"/>
              </a:spcBef>
              <a:spcAft>
                <a:spcPts val="0"/>
              </a:spcAft>
              <a:buClr>
                <a:schemeClr val="accent1"/>
              </a:buClr>
              <a:buSzPts val="2000"/>
              <a:buFont typeface="Comic Sans MS"/>
              <a:buChar char="▶"/>
            </a:pPr>
            <a:r>
              <a:rPr b="1" i="0" lang="es-ES" sz="2000" u="none" cap="none" strike="noStrike">
                <a:solidFill>
                  <a:srgbClr val="3F3F3F"/>
                </a:solidFill>
                <a:latin typeface="Comic Sans MS"/>
                <a:ea typeface="Comic Sans MS"/>
                <a:cs typeface="Comic Sans MS"/>
                <a:sym typeface="Comic Sans MS"/>
              </a:rPr>
              <a:t>Rosquilletas artesanas</a:t>
            </a:r>
            <a:endParaRPr b="1" i="0" sz="2000" u="none" cap="none" strike="noStrike">
              <a:solidFill>
                <a:srgbClr val="3F3F3F"/>
              </a:solidFill>
              <a:latin typeface="Comic Sans MS"/>
              <a:ea typeface="Comic Sans MS"/>
              <a:cs typeface="Comic Sans MS"/>
              <a:sym typeface="Comic Sans MS"/>
            </a:endParaRPr>
          </a:p>
          <a:p>
            <a:pPr indent="-378460" lvl="0" marL="342900" marR="0" rtl="0" algn="l">
              <a:spcBef>
                <a:spcPts val="1000"/>
              </a:spcBef>
              <a:spcAft>
                <a:spcPts val="0"/>
              </a:spcAft>
              <a:buClr>
                <a:schemeClr val="accent1"/>
              </a:buClr>
              <a:buSzPts val="2000"/>
              <a:buFont typeface="Comic Sans MS"/>
              <a:buChar char="▶"/>
            </a:pPr>
            <a:r>
              <a:rPr b="1" lang="es-ES" sz="2000">
                <a:latin typeface="Comic Sans MS"/>
                <a:ea typeface="Comic Sans MS"/>
                <a:cs typeface="Comic Sans MS"/>
                <a:sym typeface="Comic Sans MS"/>
              </a:rPr>
              <a:t>Arroz bomba </a:t>
            </a:r>
            <a:endParaRPr b="1" sz="2000">
              <a:latin typeface="Comic Sans MS"/>
              <a:ea typeface="Comic Sans MS"/>
              <a:cs typeface="Comic Sans MS"/>
              <a:sym typeface="Comic Sans MS"/>
            </a:endParaRPr>
          </a:p>
          <a:p>
            <a:pPr indent="-378460" lvl="0" marL="342900" marR="0" rtl="0" algn="l">
              <a:spcBef>
                <a:spcPts val="1000"/>
              </a:spcBef>
              <a:spcAft>
                <a:spcPts val="0"/>
              </a:spcAft>
              <a:buClr>
                <a:schemeClr val="accent1"/>
              </a:buClr>
              <a:buSzPts val="2000"/>
              <a:buFont typeface="Comic Sans MS"/>
              <a:buChar char="▶"/>
            </a:pPr>
            <a:r>
              <a:rPr b="1" lang="es-ES" sz="2000">
                <a:latin typeface="Comic Sans MS"/>
                <a:ea typeface="Comic Sans MS"/>
                <a:cs typeface="Comic Sans MS"/>
                <a:sym typeface="Comic Sans MS"/>
              </a:rPr>
              <a:t>Longaniza de pascua </a:t>
            </a:r>
            <a:endParaRPr b="1" sz="2000">
              <a:latin typeface="Comic Sans MS"/>
              <a:ea typeface="Comic Sans MS"/>
              <a:cs typeface="Comic Sans MS"/>
              <a:sym typeface="Comic Sans MS"/>
            </a:endParaRPr>
          </a:p>
          <a:p>
            <a:pPr indent="-378460" lvl="0" marL="342900" marR="0" rtl="0" algn="l">
              <a:spcBef>
                <a:spcPts val="1000"/>
              </a:spcBef>
              <a:spcAft>
                <a:spcPts val="0"/>
              </a:spcAft>
              <a:buClr>
                <a:schemeClr val="accent1"/>
              </a:buClr>
              <a:buSzPts val="2000"/>
              <a:buFont typeface="Comic Sans MS"/>
              <a:buChar char="▶"/>
            </a:pPr>
            <a:r>
              <a:rPr b="1" lang="es-ES" sz="2000">
                <a:latin typeface="Comic Sans MS"/>
                <a:ea typeface="Comic Sans MS"/>
                <a:cs typeface="Comic Sans MS"/>
                <a:sym typeface="Comic Sans MS"/>
              </a:rPr>
              <a:t>Fartons </a:t>
            </a:r>
            <a:endParaRPr b="1" sz="2000">
              <a:latin typeface="Comic Sans MS"/>
              <a:ea typeface="Comic Sans MS"/>
              <a:cs typeface="Comic Sans MS"/>
              <a:sym typeface="Comic Sans MS"/>
            </a:endParaRPr>
          </a:p>
          <a:p>
            <a:pPr indent="-378460" lvl="0" marL="342900" marR="0" rtl="0" algn="l">
              <a:spcBef>
                <a:spcPts val="1000"/>
              </a:spcBef>
              <a:spcAft>
                <a:spcPts val="0"/>
              </a:spcAft>
              <a:buClr>
                <a:schemeClr val="accent1"/>
              </a:buClr>
              <a:buSzPts val="2000"/>
              <a:buFont typeface="Comic Sans MS"/>
              <a:buChar char="▶"/>
            </a:pPr>
            <a:r>
              <a:rPr b="1" lang="es-ES" sz="2000">
                <a:latin typeface="Comic Sans MS"/>
                <a:ea typeface="Comic Sans MS"/>
                <a:cs typeface="Comic Sans MS"/>
                <a:sym typeface="Comic Sans MS"/>
              </a:rPr>
              <a:t>Bollet (chocolate) </a:t>
            </a:r>
            <a:endParaRPr b="1" sz="2000">
              <a:latin typeface="Comic Sans MS"/>
              <a:ea typeface="Comic Sans MS"/>
              <a:cs typeface="Comic Sans MS"/>
              <a:sym typeface="Comic Sans MS"/>
            </a:endParaRPr>
          </a:p>
          <a:p>
            <a:pPr indent="-378460" lvl="0" marL="342900" marR="0" rtl="0" algn="l">
              <a:spcBef>
                <a:spcPts val="1000"/>
              </a:spcBef>
              <a:spcAft>
                <a:spcPts val="0"/>
              </a:spcAft>
              <a:buClr>
                <a:schemeClr val="accent1"/>
              </a:buClr>
              <a:buSzPts val="2000"/>
              <a:buFont typeface="Comic Sans MS"/>
              <a:buChar char="▶"/>
            </a:pPr>
            <a:r>
              <a:rPr b="1" lang="es-ES" sz="2000">
                <a:latin typeface="Comic Sans MS"/>
                <a:ea typeface="Comic Sans MS"/>
                <a:cs typeface="Comic Sans MS"/>
                <a:sym typeface="Comic Sans MS"/>
              </a:rPr>
              <a:t>Chocolate en polvo </a:t>
            </a:r>
            <a:endParaRPr b="1" sz="2000">
              <a:latin typeface="Comic Sans MS"/>
              <a:ea typeface="Comic Sans MS"/>
              <a:cs typeface="Comic Sans MS"/>
              <a:sym typeface="Comic Sans MS"/>
            </a:endParaRPr>
          </a:p>
        </p:txBody>
      </p:sp>
      <p:pic>
        <p:nvPicPr>
          <p:cNvPr id="151" name="Shape 151"/>
          <p:cNvPicPr preferRelativeResize="0"/>
          <p:nvPr/>
        </p:nvPicPr>
        <p:blipFill>
          <a:blip r:embed="rId3">
            <a:alphaModFix/>
          </a:blip>
          <a:stretch>
            <a:fillRect/>
          </a:stretch>
        </p:blipFill>
        <p:spPr>
          <a:xfrm>
            <a:off x="5538391" y="0"/>
            <a:ext cx="3735735" cy="2293425"/>
          </a:xfrm>
          <a:prstGeom prst="rect">
            <a:avLst/>
          </a:prstGeom>
          <a:solidFill>
            <a:schemeClr val="lt1"/>
          </a:solidFill>
          <a:ln>
            <a:noFill/>
          </a:ln>
          <a:effectLst>
            <a:outerShdw blurRad="381000" sx="-80000" rotWithShape="0" dir="5400000" dist="292100" sy="-18000">
              <a:srgbClr val="000000">
                <a:alpha val="2196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Shape 156"/>
          <p:cNvSpPr txBox="1"/>
          <p:nvPr>
            <p:ph type="title"/>
          </p:nvPr>
        </p:nvSpPr>
        <p:spPr>
          <a:xfrm>
            <a:off x="677334" y="609600"/>
            <a:ext cx="8596800" cy="1320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s-ES"/>
              <a:t>Chocolate a la piedra </a:t>
            </a:r>
            <a:endParaRPr/>
          </a:p>
        </p:txBody>
      </p:sp>
      <p:pic>
        <p:nvPicPr>
          <p:cNvPr id="157" name="Shape 157"/>
          <p:cNvPicPr preferRelativeResize="0"/>
          <p:nvPr/>
        </p:nvPicPr>
        <p:blipFill>
          <a:blip r:embed="rId3">
            <a:alphaModFix/>
          </a:blip>
          <a:stretch>
            <a:fillRect/>
          </a:stretch>
        </p:blipFill>
        <p:spPr>
          <a:xfrm>
            <a:off x="629775" y="2515225"/>
            <a:ext cx="4475476" cy="2721076"/>
          </a:xfrm>
          <a:prstGeom prst="rect">
            <a:avLst/>
          </a:prstGeom>
          <a:noFill/>
          <a:ln>
            <a:noFill/>
          </a:ln>
          <a:effectLst>
            <a:outerShdw blurRad="57150" rotWithShape="0" algn="bl" dist="9525">
              <a:srgbClr val="000000"/>
            </a:outerShdw>
          </a:effectLst>
        </p:spPr>
      </p:pic>
      <p:sp>
        <p:nvSpPr>
          <p:cNvPr id="158" name="Shape 158"/>
          <p:cNvSpPr txBox="1"/>
          <p:nvPr/>
        </p:nvSpPr>
        <p:spPr>
          <a:xfrm>
            <a:off x="463350" y="1407875"/>
            <a:ext cx="5802300" cy="22221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s-ES" sz="1800">
                <a:highlight>
                  <a:srgbClr val="F2F2F2"/>
                </a:highlight>
                <a:latin typeface="Comic Sans MS"/>
                <a:ea typeface="Comic Sans MS"/>
                <a:cs typeface="Comic Sans MS"/>
                <a:sym typeface="Comic Sans MS"/>
              </a:rPr>
              <a:t>Tableta de cacao con sabor dulce y textura terrosa. El chocolate de antaño. Típico de Valencia y artesanal.</a:t>
            </a:r>
            <a:endParaRPr b="1" sz="1800">
              <a:highlight>
                <a:srgbClr val="F2F2F2"/>
              </a:highlight>
              <a:latin typeface="Comic Sans MS"/>
              <a:ea typeface="Comic Sans MS"/>
              <a:cs typeface="Comic Sans MS"/>
              <a:sym typeface="Comic Sans MS"/>
            </a:endParaRPr>
          </a:p>
          <a:p>
            <a:pPr indent="0" lvl="0" marL="0">
              <a:spcBef>
                <a:spcPts val="0"/>
              </a:spcBef>
              <a:spcAft>
                <a:spcPts val="0"/>
              </a:spcAft>
              <a:buNone/>
            </a:pPr>
            <a:r>
              <a:t/>
            </a:r>
            <a:endParaRPr b="1" sz="1800">
              <a:highlight>
                <a:srgbClr val="F2F2F2"/>
              </a:highlight>
              <a:latin typeface="Comic Sans MS"/>
              <a:ea typeface="Comic Sans MS"/>
              <a:cs typeface="Comic Sans MS"/>
              <a:sym typeface="Comic Sans MS"/>
            </a:endParaRPr>
          </a:p>
          <a:p>
            <a:pPr indent="0" lvl="0" marL="0">
              <a:spcBef>
                <a:spcPts val="0"/>
              </a:spcBef>
              <a:spcAft>
                <a:spcPts val="0"/>
              </a:spcAft>
              <a:buNone/>
            </a:pPr>
            <a:r>
              <a:t/>
            </a:r>
            <a:endParaRPr b="1" sz="1800">
              <a:highlight>
                <a:srgbClr val="F2F2F2"/>
              </a:highlight>
              <a:latin typeface="Comic Sans MS"/>
              <a:ea typeface="Comic Sans MS"/>
              <a:cs typeface="Comic Sans MS"/>
              <a:sym typeface="Comic Sans MS"/>
            </a:endParaRPr>
          </a:p>
          <a:p>
            <a:pPr indent="0" lvl="0" marL="0">
              <a:spcBef>
                <a:spcPts val="0"/>
              </a:spcBef>
              <a:spcAft>
                <a:spcPts val="0"/>
              </a:spcAft>
              <a:buNone/>
            </a:pPr>
            <a:r>
              <a:t/>
            </a:r>
            <a:endParaRPr b="1" sz="1800">
              <a:highlight>
                <a:srgbClr val="F2F2F2"/>
              </a:highlight>
              <a:latin typeface="Comic Sans MS"/>
              <a:ea typeface="Comic Sans MS"/>
              <a:cs typeface="Comic Sans MS"/>
              <a:sym typeface="Comic Sans MS"/>
            </a:endParaRPr>
          </a:p>
          <a:p>
            <a:pPr indent="0" lvl="0" marL="0">
              <a:spcBef>
                <a:spcPts val="0"/>
              </a:spcBef>
              <a:spcAft>
                <a:spcPts val="0"/>
              </a:spcAft>
              <a:buNone/>
            </a:pPr>
            <a:r>
              <a:t/>
            </a:r>
            <a:endParaRPr b="1" sz="1800">
              <a:highlight>
                <a:srgbClr val="F2F2F2"/>
              </a:highlight>
              <a:latin typeface="Comic Sans MS"/>
              <a:ea typeface="Comic Sans MS"/>
              <a:cs typeface="Comic Sans MS"/>
              <a:sym typeface="Comic Sans MS"/>
            </a:endParaRPr>
          </a:p>
          <a:p>
            <a:pPr indent="0" lvl="0" marL="0">
              <a:spcBef>
                <a:spcPts val="0"/>
              </a:spcBef>
              <a:spcAft>
                <a:spcPts val="0"/>
              </a:spcAft>
              <a:buNone/>
            </a:pPr>
            <a:r>
              <a:t/>
            </a:r>
            <a:endParaRPr b="1" sz="1800">
              <a:highlight>
                <a:srgbClr val="F2F2F2"/>
              </a:highlight>
              <a:latin typeface="Comic Sans MS"/>
              <a:ea typeface="Comic Sans MS"/>
              <a:cs typeface="Comic Sans MS"/>
              <a:sym typeface="Comic Sans MS"/>
            </a:endParaRPr>
          </a:p>
          <a:p>
            <a:pPr indent="0" lvl="0" marL="0">
              <a:spcBef>
                <a:spcPts val="0"/>
              </a:spcBef>
              <a:spcAft>
                <a:spcPts val="0"/>
              </a:spcAft>
              <a:buNone/>
            </a:pPr>
            <a:r>
              <a:t/>
            </a:r>
            <a:endParaRPr b="1" sz="1800">
              <a:highlight>
                <a:srgbClr val="F2F2F2"/>
              </a:highlight>
              <a:latin typeface="Comic Sans MS"/>
              <a:ea typeface="Comic Sans MS"/>
              <a:cs typeface="Comic Sans MS"/>
              <a:sym typeface="Comic Sans MS"/>
            </a:endParaRPr>
          </a:p>
          <a:p>
            <a:pPr indent="0" lvl="0" marL="0">
              <a:spcBef>
                <a:spcPts val="0"/>
              </a:spcBef>
              <a:spcAft>
                <a:spcPts val="0"/>
              </a:spcAft>
              <a:buNone/>
            </a:pPr>
            <a:r>
              <a:t/>
            </a:r>
            <a:endParaRPr b="1" sz="1800">
              <a:highlight>
                <a:srgbClr val="F2F2F2"/>
              </a:highlight>
              <a:latin typeface="Comic Sans MS"/>
              <a:ea typeface="Comic Sans MS"/>
              <a:cs typeface="Comic Sans MS"/>
              <a:sym typeface="Comic Sans MS"/>
            </a:endParaRPr>
          </a:p>
          <a:p>
            <a:pPr indent="0" lvl="0" marL="0">
              <a:spcBef>
                <a:spcPts val="0"/>
              </a:spcBef>
              <a:spcAft>
                <a:spcPts val="0"/>
              </a:spcAft>
              <a:buNone/>
            </a:pPr>
            <a:r>
              <a:t/>
            </a:r>
            <a:endParaRPr b="1" sz="1800">
              <a:highlight>
                <a:srgbClr val="F2F2F2"/>
              </a:highlight>
              <a:latin typeface="Comic Sans MS"/>
              <a:ea typeface="Comic Sans MS"/>
              <a:cs typeface="Comic Sans MS"/>
              <a:sym typeface="Comic Sans MS"/>
            </a:endParaRPr>
          </a:p>
          <a:p>
            <a:pPr indent="0" lvl="0" marL="0">
              <a:spcBef>
                <a:spcPts val="0"/>
              </a:spcBef>
              <a:spcAft>
                <a:spcPts val="0"/>
              </a:spcAft>
              <a:buNone/>
            </a:pPr>
            <a:r>
              <a:t/>
            </a:r>
            <a:endParaRPr b="1" sz="1800">
              <a:highlight>
                <a:srgbClr val="F2F2F2"/>
              </a:highlight>
              <a:latin typeface="Comic Sans MS"/>
              <a:ea typeface="Comic Sans MS"/>
              <a:cs typeface="Comic Sans MS"/>
              <a:sym typeface="Comic Sans MS"/>
            </a:endParaRPr>
          </a:p>
          <a:p>
            <a:pPr indent="0" lvl="0" marL="0">
              <a:spcBef>
                <a:spcPts val="0"/>
              </a:spcBef>
              <a:spcAft>
                <a:spcPts val="0"/>
              </a:spcAft>
              <a:buNone/>
            </a:pPr>
            <a:r>
              <a:t/>
            </a:r>
            <a:endParaRPr b="1" sz="1800">
              <a:highlight>
                <a:srgbClr val="F2F2F2"/>
              </a:highlight>
              <a:latin typeface="Comic Sans MS"/>
              <a:ea typeface="Comic Sans MS"/>
              <a:cs typeface="Comic Sans MS"/>
              <a:sym typeface="Comic Sans MS"/>
            </a:endParaRPr>
          </a:p>
          <a:p>
            <a:pPr indent="0" lvl="0" marL="0">
              <a:spcBef>
                <a:spcPts val="0"/>
              </a:spcBef>
              <a:spcAft>
                <a:spcPts val="0"/>
              </a:spcAft>
              <a:buNone/>
            </a:pPr>
            <a:r>
              <a:t/>
            </a:r>
            <a:endParaRPr b="1" sz="1800">
              <a:highlight>
                <a:srgbClr val="F2F2F2"/>
              </a:highlight>
              <a:latin typeface="Comic Sans MS"/>
              <a:ea typeface="Comic Sans MS"/>
              <a:cs typeface="Comic Sans MS"/>
              <a:sym typeface="Comic Sans MS"/>
            </a:endParaRPr>
          </a:p>
          <a:p>
            <a:pPr indent="0" lvl="0" marL="0">
              <a:spcBef>
                <a:spcPts val="0"/>
              </a:spcBef>
              <a:spcAft>
                <a:spcPts val="0"/>
              </a:spcAft>
              <a:buNone/>
            </a:pPr>
            <a:r>
              <a:rPr b="1" lang="es-ES" sz="1800">
                <a:highlight>
                  <a:srgbClr val="F2F2F2"/>
                </a:highlight>
                <a:latin typeface="Comic Sans MS"/>
                <a:ea typeface="Comic Sans MS"/>
                <a:cs typeface="Comic Sans MS"/>
                <a:sym typeface="Comic Sans MS"/>
              </a:rPr>
              <a:t>Precio Unidad:2,00€</a:t>
            </a:r>
            <a:r>
              <a:rPr b="1" lang="es-ES" sz="2500">
                <a:highlight>
                  <a:srgbClr val="F2F2F2"/>
                </a:highlight>
                <a:latin typeface="Comic Sans MS"/>
                <a:ea typeface="Comic Sans MS"/>
                <a:cs typeface="Comic Sans MS"/>
                <a:sym typeface="Comic Sans MS"/>
              </a:rPr>
              <a:t>.</a:t>
            </a:r>
            <a:endParaRPr b="1" sz="2500">
              <a:highlight>
                <a:srgbClr val="F2F2F2"/>
              </a:highlight>
              <a:latin typeface="Comic Sans MS"/>
              <a:ea typeface="Comic Sans MS"/>
              <a:cs typeface="Comic Sans MS"/>
              <a:sym typeface="Comic Sans MS"/>
            </a:endParaRPr>
          </a:p>
          <a:p>
            <a:pPr indent="0" lvl="0" marL="0">
              <a:spcBef>
                <a:spcPts val="0"/>
              </a:spcBef>
              <a:spcAft>
                <a:spcPts val="0"/>
              </a:spcAft>
              <a:buNone/>
            </a:pPr>
            <a:r>
              <a:t/>
            </a:r>
            <a:endParaRPr sz="2500">
              <a:highlight>
                <a:srgbClr val="F2F2F2"/>
              </a:highlight>
              <a:latin typeface="Comic Sans MS"/>
              <a:ea typeface="Comic Sans MS"/>
              <a:cs typeface="Comic Sans MS"/>
              <a:sym typeface="Comic Sans MS"/>
            </a:endParaRPr>
          </a:p>
        </p:txBody>
      </p:sp>
      <p:pic>
        <p:nvPicPr>
          <p:cNvPr id="159" name="Shape 159"/>
          <p:cNvPicPr preferRelativeResize="0"/>
          <p:nvPr/>
        </p:nvPicPr>
        <p:blipFill>
          <a:blip r:embed="rId4">
            <a:alphaModFix/>
          </a:blip>
          <a:stretch>
            <a:fillRect/>
          </a:stretch>
        </p:blipFill>
        <p:spPr>
          <a:xfrm>
            <a:off x="5538391" y="0"/>
            <a:ext cx="3735735" cy="2293425"/>
          </a:xfrm>
          <a:prstGeom prst="rect">
            <a:avLst/>
          </a:prstGeom>
          <a:solidFill>
            <a:schemeClr val="lt1"/>
          </a:solidFill>
          <a:ln>
            <a:noFill/>
          </a:ln>
          <a:effectLst>
            <a:outerShdw blurRad="381000" sx="-80000" rotWithShape="0" dir="5400000" dist="292100" sy="-18000">
              <a:srgbClr val="000000">
                <a:alpha val="2196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Shape 164"/>
          <p:cNvSpPr txBox="1"/>
          <p:nvPr>
            <p:ph type="title"/>
          </p:nvPr>
        </p:nvSpPr>
        <p:spPr>
          <a:xfrm>
            <a:off x="677329" y="609600"/>
            <a:ext cx="4861200" cy="1320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s-ES"/>
              <a:t>Horchata Hisc (12 unidades)</a:t>
            </a:r>
            <a:endParaRPr/>
          </a:p>
        </p:txBody>
      </p:sp>
      <p:sp>
        <p:nvSpPr>
          <p:cNvPr id="165" name="Shape 165"/>
          <p:cNvSpPr txBox="1"/>
          <p:nvPr>
            <p:ph idx="1" type="body"/>
          </p:nvPr>
        </p:nvSpPr>
        <p:spPr>
          <a:xfrm>
            <a:off x="677325" y="1443300"/>
            <a:ext cx="6108000" cy="2662200"/>
          </a:xfrm>
          <a:prstGeom prst="rect">
            <a:avLst/>
          </a:prstGeom>
        </p:spPr>
        <p:txBody>
          <a:bodyPr anchorCtr="0" anchor="t" bIns="91425" lIns="91425" spcFirstLastPara="1" rIns="91425" wrap="square" tIns="91425">
            <a:noAutofit/>
          </a:bodyPr>
          <a:lstStyle/>
          <a:p>
            <a:pPr indent="0" lvl="0" marL="0">
              <a:spcBef>
                <a:spcPts val="1000"/>
              </a:spcBef>
              <a:spcAft>
                <a:spcPts val="0"/>
              </a:spcAft>
              <a:buNone/>
            </a:pPr>
            <a:r>
              <a:t/>
            </a:r>
            <a:endParaRPr b="1">
              <a:solidFill>
                <a:srgbClr val="434343"/>
              </a:solidFill>
              <a:highlight>
                <a:srgbClr val="FFFFFF"/>
              </a:highlight>
              <a:latin typeface="Comic Sans MS"/>
              <a:ea typeface="Comic Sans MS"/>
              <a:cs typeface="Comic Sans MS"/>
              <a:sym typeface="Comic Sans MS"/>
            </a:endParaRPr>
          </a:p>
          <a:p>
            <a:pPr indent="0" lvl="0" marL="0">
              <a:spcBef>
                <a:spcPts val="1000"/>
              </a:spcBef>
              <a:spcAft>
                <a:spcPts val="0"/>
              </a:spcAft>
              <a:buNone/>
            </a:pPr>
            <a:r>
              <a:t/>
            </a:r>
            <a:endParaRPr b="1">
              <a:solidFill>
                <a:srgbClr val="434343"/>
              </a:solidFill>
              <a:highlight>
                <a:srgbClr val="FFFFFF"/>
              </a:highlight>
              <a:latin typeface="Comic Sans MS"/>
              <a:ea typeface="Comic Sans MS"/>
              <a:cs typeface="Comic Sans MS"/>
              <a:sym typeface="Comic Sans MS"/>
            </a:endParaRPr>
          </a:p>
          <a:p>
            <a:pPr indent="0" lvl="0" marL="0">
              <a:spcBef>
                <a:spcPts val="1000"/>
              </a:spcBef>
              <a:spcAft>
                <a:spcPts val="0"/>
              </a:spcAft>
              <a:buNone/>
            </a:pPr>
            <a:r>
              <a:t/>
            </a:r>
            <a:endParaRPr b="1">
              <a:solidFill>
                <a:srgbClr val="434343"/>
              </a:solidFill>
              <a:highlight>
                <a:srgbClr val="FFFFFF"/>
              </a:highlight>
              <a:latin typeface="Comic Sans MS"/>
              <a:ea typeface="Comic Sans MS"/>
              <a:cs typeface="Comic Sans MS"/>
              <a:sym typeface="Comic Sans MS"/>
            </a:endParaRPr>
          </a:p>
          <a:p>
            <a:pPr indent="0" lvl="0" marL="0">
              <a:spcBef>
                <a:spcPts val="1000"/>
              </a:spcBef>
              <a:spcAft>
                <a:spcPts val="0"/>
              </a:spcAft>
              <a:buNone/>
            </a:pPr>
            <a:r>
              <a:rPr b="1" lang="es-ES">
                <a:solidFill>
                  <a:srgbClr val="434343"/>
                </a:solidFill>
                <a:highlight>
                  <a:srgbClr val="FFFFFF"/>
                </a:highlight>
                <a:latin typeface="Comic Sans MS"/>
                <a:ea typeface="Comic Sans MS"/>
                <a:cs typeface="Comic Sans MS"/>
                <a:sym typeface="Comic Sans MS"/>
              </a:rPr>
              <a:t>La horchata de chufa es una bebida refrescante , preparada con </a:t>
            </a:r>
            <a:r>
              <a:rPr b="1" lang="es-ES">
                <a:solidFill>
                  <a:srgbClr val="434343"/>
                </a:solidFill>
                <a:highlight>
                  <a:srgbClr val="FFFFFF"/>
                </a:highlight>
                <a:uFill>
                  <a:noFill/>
                </a:uFill>
                <a:latin typeface="Comic Sans MS"/>
                <a:ea typeface="Comic Sans MS"/>
                <a:cs typeface="Comic Sans MS"/>
                <a:sym typeface="Comic Sans MS"/>
                <a:hlinkClick r:id="rId3"/>
              </a:rPr>
              <a:t>agua</a:t>
            </a:r>
            <a:r>
              <a:rPr b="1" lang="es-ES">
                <a:solidFill>
                  <a:srgbClr val="434343"/>
                </a:solidFill>
                <a:highlight>
                  <a:srgbClr val="FFFFFF"/>
                </a:highlight>
                <a:latin typeface="Comic Sans MS"/>
                <a:ea typeface="Comic Sans MS"/>
                <a:cs typeface="Comic Sans MS"/>
                <a:sym typeface="Comic Sans MS"/>
              </a:rPr>
              <a:t>, </a:t>
            </a:r>
            <a:r>
              <a:rPr b="1" lang="es-ES">
                <a:solidFill>
                  <a:srgbClr val="434343"/>
                </a:solidFill>
                <a:highlight>
                  <a:srgbClr val="FFFFFF"/>
                </a:highlight>
                <a:uFill>
                  <a:noFill/>
                </a:uFill>
                <a:latin typeface="Comic Sans MS"/>
                <a:ea typeface="Comic Sans MS"/>
                <a:cs typeface="Comic Sans MS"/>
                <a:sym typeface="Comic Sans MS"/>
                <a:hlinkClick r:id="rId4"/>
              </a:rPr>
              <a:t>azúcar</a:t>
            </a:r>
            <a:r>
              <a:rPr b="1" lang="es-ES">
                <a:solidFill>
                  <a:srgbClr val="434343"/>
                </a:solidFill>
                <a:highlight>
                  <a:srgbClr val="FFFFFF"/>
                </a:highlight>
                <a:latin typeface="Comic Sans MS"/>
                <a:ea typeface="Comic Sans MS"/>
                <a:cs typeface="Comic Sans MS"/>
                <a:sym typeface="Comic Sans MS"/>
              </a:rPr>
              <a:t> y </a:t>
            </a:r>
            <a:r>
              <a:rPr b="1" lang="es-ES">
                <a:solidFill>
                  <a:srgbClr val="434343"/>
                </a:solidFill>
                <a:highlight>
                  <a:srgbClr val="FFFFFF"/>
                </a:highlight>
                <a:uFill>
                  <a:noFill/>
                </a:uFill>
                <a:latin typeface="Comic Sans MS"/>
                <a:ea typeface="Comic Sans MS"/>
                <a:cs typeface="Comic Sans MS"/>
                <a:sym typeface="Comic Sans MS"/>
                <a:hlinkClick r:id="rId5"/>
              </a:rPr>
              <a:t>chufas</a:t>
            </a:r>
            <a:r>
              <a:rPr b="1" lang="es-ES">
                <a:solidFill>
                  <a:srgbClr val="434343"/>
                </a:solidFill>
                <a:highlight>
                  <a:srgbClr val="FFFFFF"/>
                </a:highlight>
                <a:latin typeface="Comic Sans MS"/>
                <a:ea typeface="Comic Sans MS"/>
                <a:cs typeface="Comic Sans MS"/>
                <a:sym typeface="Comic Sans MS"/>
              </a:rPr>
              <a:t> mojadas.</a:t>
            </a:r>
            <a:endParaRPr b="1">
              <a:solidFill>
                <a:srgbClr val="434343"/>
              </a:solidFill>
              <a:highlight>
                <a:srgbClr val="FFFFFF"/>
              </a:highlight>
              <a:latin typeface="Comic Sans MS"/>
              <a:ea typeface="Comic Sans MS"/>
              <a:cs typeface="Comic Sans MS"/>
              <a:sym typeface="Comic Sans MS"/>
            </a:endParaRPr>
          </a:p>
          <a:p>
            <a:pPr indent="0" lvl="0" marL="0">
              <a:spcBef>
                <a:spcPts val="1000"/>
              </a:spcBef>
              <a:spcAft>
                <a:spcPts val="0"/>
              </a:spcAft>
              <a:buNone/>
            </a:pPr>
            <a:r>
              <a:rPr b="1" lang="es-ES">
                <a:solidFill>
                  <a:srgbClr val="434343"/>
                </a:solidFill>
                <a:latin typeface="Comic Sans MS"/>
                <a:ea typeface="Comic Sans MS"/>
                <a:cs typeface="Comic Sans MS"/>
                <a:sym typeface="Comic Sans MS"/>
              </a:rPr>
              <a:t>Con una cuarta parte de la botella, y el resto, de agua obtenemos 1 Botella de 1l  de horchata, es decir que con doce unidades se puede sacar hasta ¡48 Botellas de horchata!</a:t>
            </a:r>
            <a:endParaRPr b="1">
              <a:solidFill>
                <a:srgbClr val="434343"/>
              </a:solidFill>
              <a:latin typeface="Comic Sans MS"/>
              <a:ea typeface="Comic Sans MS"/>
              <a:cs typeface="Comic Sans MS"/>
              <a:sym typeface="Comic Sans MS"/>
            </a:endParaRPr>
          </a:p>
          <a:p>
            <a:pPr indent="0" lvl="0" marL="0">
              <a:spcBef>
                <a:spcPts val="1000"/>
              </a:spcBef>
              <a:spcAft>
                <a:spcPts val="0"/>
              </a:spcAft>
              <a:buNone/>
            </a:pPr>
            <a:r>
              <a:t/>
            </a:r>
            <a:endParaRPr b="1">
              <a:latin typeface="Comic Sans MS"/>
              <a:ea typeface="Comic Sans MS"/>
              <a:cs typeface="Comic Sans MS"/>
              <a:sym typeface="Comic Sans MS"/>
            </a:endParaRPr>
          </a:p>
          <a:p>
            <a:pPr indent="0" lvl="0" marL="0">
              <a:spcBef>
                <a:spcPts val="1000"/>
              </a:spcBef>
              <a:spcAft>
                <a:spcPts val="0"/>
              </a:spcAft>
              <a:buNone/>
            </a:pPr>
            <a:r>
              <a:rPr b="1" lang="es-ES">
                <a:latin typeface="Comic Sans MS"/>
                <a:ea typeface="Comic Sans MS"/>
                <a:cs typeface="Comic Sans MS"/>
                <a:sym typeface="Comic Sans MS"/>
              </a:rPr>
              <a:t>Precio:2,75€ el litro</a:t>
            </a:r>
            <a:endParaRPr b="1">
              <a:latin typeface="Comic Sans MS"/>
              <a:ea typeface="Comic Sans MS"/>
              <a:cs typeface="Comic Sans MS"/>
              <a:sym typeface="Comic Sans MS"/>
            </a:endParaRPr>
          </a:p>
          <a:p>
            <a:pPr indent="0" lvl="0" marL="0">
              <a:spcBef>
                <a:spcPts val="1000"/>
              </a:spcBef>
              <a:spcAft>
                <a:spcPts val="0"/>
              </a:spcAft>
              <a:buNone/>
            </a:pPr>
            <a:r>
              <a:rPr b="1" lang="es-ES">
                <a:latin typeface="Comic Sans MS"/>
                <a:ea typeface="Comic Sans MS"/>
                <a:cs typeface="Comic Sans MS"/>
                <a:sym typeface="Comic Sans MS"/>
              </a:rPr>
              <a:t>12 unidades de un litro: 33,00€</a:t>
            </a:r>
            <a:endParaRPr b="1">
              <a:latin typeface="Comic Sans MS"/>
              <a:ea typeface="Comic Sans MS"/>
              <a:cs typeface="Comic Sans MS"/>
              <a:sym typeface="Comic Sans MS"/>
            </a:endParaRPr>
          </a:p>
          <a:p>
            <a:pPr indent="0" lvl="0" marL="0">
              <a:spcBef>
                <a:spcPts val="1000"/>
              </a:spcBef>
              <a:spcAft>
                <a:spcPts val="0"/>
              </a:spcAft>
              <a:buNone/>
            </a:pPr>
            <a:r>
              <a:t/>
            </a:r>
            <a:endParaRPr/>
          </a:p>
          <a:p>
            <a:pPr indent="0" lvl="0" marL="0">
              <a:spcBef>
                <a:spcPts val="1000"/>
              </a:spcBef>
              <a:spcAft>
                <a:spcPts val="0"/>
              </a:spcAft>
              <a:buNone/>
            </a:pPr>
            <a:r>
              <a:t/>
            </a:r>
            <a:endParaRPr/>
          </a:p>
        </p:txBody>
      </p:sp>
      <p:pic>
        <p:nvPicPr>
          <p:cNvPr id="166" name="Shape 166"/>
          <p:cNvPicPr preferRelativeResize="0"/>
          <p:nvPr/>
        </p:nvPicPr>
        <p:blipFill>
          <a:blip r:embed="rId6">
            <a:alphaModFix/>
          </a:blip>
          <a:stretch>
            <a:fillRect/>
          </a:stretch>
        </p:blipFill>
        <p:spPr>
          <a:xfrm>
            <a:off x="6785325" y="2848975"/>
            <a:ext cx="2626050" cy="3377749"/>
          </a:xfrm>
          <a:prstGeom prst="rect">
            <a:avLst/>
          </a:prstGeom>
          <a:noFill/>
          <a:ln>
            <a:noFill/>
          </a:ln>
        </p:spPr>
      </p:pic>
      <p:pic>
        <p:nvPicPr>
          <p:cNvPr id="167" name="Shape 167"/>
          <p:cNvPicPr preferRelativeResize="0"/>
          <p:nvPr/>
        </p:nvPicPr>
        <p:blipFill>
          <a:blip r:embed="rId7">
            <a:alphaModFix/>
          </a:blip>
          <a:stretch>
            <a:fillRect/>
          </a:stretch>
        </p:blipFill>
        <p:spPr>
          <a:xfrm>
            <a:off x="5954291" y="0"/>
            <a:ext cx="3735735" cy="2293425"/>
          </a:xfrm>
          <a:prstGeom prst="rect">
            <a:avLst/>
          </a:prstGeom>
          <a:solidFill>
            <a:schemeClr val="lt1"/>
          </a:solidFill>
          <a:ln>
            <a:noFill/>
          </a:ln>
          <a:effectLst>
            <a:outerShdw blurRad="381000" sx="-80000" rotWithShape="0" dir="5400000" dist="292100" sy="-18000">
              <a:srgbClr val="000000">
                <a:alpha val="2196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Shape 172"/>
          <p:cNvSpPr txBox="1"/>
          <p:nvPr>
            <p:ph type="title"/>
          </p:nvPr>
        </p:nvSpPr>
        <p:spPr>
          <a:xfrm>
            <a:off x="677334" y="609600"/>
            <a:ext cx="8596800" cy="1320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s-ES"/>
              <a:t>Rosquilletas artesanas</a:t>
            </a:r>
            <a:endParaRPr/>
          </a:p>
        </p:txBody>
      </p:sp>
      <p:sp>
        <p:nvSpPr>
          <p:cNvPr id="173" name="Shape 173"/>
          <p:cNvSpPr txBox="1"/>
          <p:nvPr>
            <p:ph idx="1" type="body"/>
          </p:nvPr>
        </p:nvSpPr>
        <p:spPr>
          <a:xfrm>
            <a:off x="594159" y="1298464"/>
            <a:ext cx="8596800" cy="3880800"/>
          </a:xfrm>
          <a:prstGeom prst="rect">
            <a:avLst/>
          </a:prstGeom>
        </p:spPr>
        <p:txBody>
          <a:bodyPr anchorCtr="0" anchor="t" bIns="91425" lIns="91425" spcFirstLastPara="1" rIns="91425" wrap="square" tIns="91425">
            <a:noAutofit/>
          </a:bodyPr>
          <a:lstStyle/>
          <a:p>
            <a:pPr indent="0" lvl="0" marL="0">
              <a:spcBef>
                <a:spcPts val="1000"/>
              </a:spcBef>
              <a:spcAft>
                <a:spcPts val="0"/>
              </a:spcAft>
              <a:buNone/>
            </a:pPr>
            <a:r>
              <a:t/>
            </a:r>
            <a:endParaRPr b="1">
              <a:latin typeface="Comic Sans MS"/>
              <a:ea typeface="Comic Sans MS"/>
              <a:cs typeface="Comic Sans MS"/>
              <a:sym typeface="Comic Sans MS"/>
            </a:endParaRPr>
          </a:p>
          <a:p>
            <a:pPr indent="0" lvl="0" marL="0">
              <a:spcBef>
                <a:spcPts val="1000"/>
              </a:spcBef>
              <a:spcAft>
                <a:spcPts val="0"/>
              </a:spcAft>
              <a:buNone/>
            </a:pPr>
            <a:r>
              <a:t/>
            </a:r>
            <a:endParaRPr b="1">
              <a:latin typeface="Comic Sans MS"/>
              <a:ea typeface="Comic Sans MS"/>
              <a:cs typeface="Comic Sans MS"/>
              <a:sym typeface="Comic Sans MS"/>
            </a:endParaRPr>
          </a:p>
          <a:p>
            <a:pPr indent="0" lvl="0" marL="0">
              <a:spcBef>
                <a:spcPts val="1000"/>
              </a:spcBef>
              <a:spcAft>
                <a:spcPts val="0"/>
              </a:spcAft>
              <a:buNone/>
            </a:pPr>
            <a:r>
              <a:rPr b="1" lang="es-ES">
                <a:latin typeface="Comic Sans MS"/>
                <a:ea typeface="Comic Sans MS"/>
                <a:cs typeface="Comic Sans MS"/>
                <a:sym typeface="Comic Sans MS"/>
              </a:rPr>
              <a:t>Las rosquilletas son una comida típica valenciana.</a:t>
            </a:r>
            <a:endParaRPr b="1">
              <a:latin typeface="Comic Sans MS"/>
              <a:ea typeface="Comic Sans MS"/>
              <a:cs typeface="Comic Sans MS"/>
              <a:sym typeface="Comic Sans MS"/>
            </a:endParaRPr>
          </a:p>
          <a:p>
            <a:pPr indent="0" lvl="0" marL="0">
              <a:spcBef>
                <a:spcPts val="1000"/>
              </a:spcBef>
              <a:spcAft>
                <a:spcPts val="0"/>
              </a:spcAft>
              <a:buNone/>
            </a:pPr>
            <a:r>
              <a:rPr b="1" lang="es-ES">
                <a:latin typeface="Comic Sans MS"/>
                <a:ea typeface="Comic Sans MS"/>
                <a:cs typeface="Comic Sans MS"/>
                <a:sym typeface="Comic Sans MS"/>
              </a:rPr>
              <a:t>Utilizan el mismo proceso de cocinado que el pan, pero el sabor</a:t>
            </a:r>
            <a:endParaRPr b="1">
              <a:latin typeface="Comic Sans MS"/>
              <a:ea typeface="Comic Sans MS"/>
              <a:cs typeface="Comic Sans MS"/>
              <a:sym typeface="Comic Sans MS"/>
            </a:endParaRPr>
          </a:p>
          <a:p>
            <a:pPr indent="0" lvl="0" marL="0">
              <a:spcBef>
                <a:spcPts val="1000"/>
              </a:spcBef>
              <a:spcAft>
                <a:spcPts val="0"/>
              </a:spcAft>
              <a:buNone/>
            </a:pPr>
            <a:r>
              <a:rPr b="1" lang="es-ES">
                <a:latin typeface="Comic Sans MS"/>
                <a:ea typeface="Comic Sans MS"/>
                <a:cs typeface="Comic Sans MS"/>
                <a:sym typeface="Comic Sans MS"/>
              </a:rPr>
              <a:t>és mucho más </a:t>
            </a:r>
            <a:r>
              <a:rPr b="1" lang="es-ES">
                <a:latin typeface="Comic Sans MS"/>
                <a:ea typeface="Comic Sans MS"/>
                <a:cs typeface="Comic Sans MS"/>
                <a:sym typeface="Comic Sans MS"/>
              </a:rPr>
              <a:t>crujiente</a:t>
            </a:r>
            <a:r>
              <a:rPr b="1" lang="es-ES">
                <a:latin typeface="Comic Sans MS"/>
                <a:ea typeface="Comic Sans MS"/>
                <a:cs typeface="Comic Sans MS"/>
                <a:sym typeface="Comic Sans MS"/>
              </a:rPr>
              <a:t> que este.</a:t>
            </a:r>
            <a:endParaRPr b="1">
              <a:latin typeface="Comic Sans MS"/>
              <a:ea typeface="Comic Sans MS"/>
              <a:cs typeface="Comic Sans MS"/>
              <a:sym typeface="Comic Sans MS"/>
            </a:endParaRPr>
          </a:p>
          <a:p>
            <a:pPr indent="0" lvl="0" marL="0">
              <a:spcBef>
                <a:spcPts val="1000"/>
              </a:spcBef>
              <a:spcAft>
                <a:spcPts val="0"/>
              </a:spcAft>
              <a:buNone/>
            </a:pPr>
            <a:r>
              <a:rPr b="1" lang="es-ES">
                <a:latin typeface="Comic Sans MS"/>
                <a:ea typeface="Comic Sans MS"/>
                <a:cs typeface="Comic Sans MS"/>
                <a:sym typeface="Comic Sans MS"/>
              </a:rPr>
              <a:t>Es más pequeño y salado que el pan.</a:t>
            </a:r>
            <a:endParaRPr b="1">
              <a:latin typeface="Comic Sans MS"/>
              <a:ea typeface="Comic Sans MS"/>
              <a:cs typeface="Comic Sans MS"/>
              <a:sym typeface="Comic Sans MS"/>
            </a:endParaRPr>
          </a:p>
          <a:p>
            <a:pPr indent="0" lvl="0" marL="0">
              <a:spcBef>
                <a:spcPts val="1000"/>
              </a:spcBef>
              <a:spcAft>
                <a:spcPts val="0"/>
              </a:spcAft>
              <a:buNone/>
            </a:pPr>
            <a:r>
              <a:rPr b="1" lang="es-ES">
                <a:latin typeface="Comic Sans MS"/>
                <a:ea typeface="Comic Sans MS"/>
                <a:cs typeface="Comic Sans MS"/>
                <a:sym typeface="Comic Sans MS"/>
              </a:rPr>
              <a:t>Hay de diferentes sabores.</a:t>
            </a:r>
            <a:endParaRPr b="1">
              <a:latin typeface="Comic Sans MS"/>
              <a:ea typeface="Comic Sans MS"/>
              <a:cs typeface="Comic Sans MS"/>
              <a:sym typeface="Comic Sans MS"/>
            </a:endParaRPr>
          </a:p>
          <a:p>
            <a:pPr indent="0" lvl="0" marL="0">
              <a:spcBef>
                <a:spcPts val="1000"/>
              </a:spcBef>
              <a:spcAft>
                <a:spcPts val="0"/>
              </a:spcAft>
              <a:buNone/>
            </a:pPr>
            <a:r>
              <a:t/>
            </a:r>
            <a:endParaRPr b="1">
              <a:latin typeface="Comic Sans MS"/>
              <a:ea typeface="Comic Sans MS"/>
              <a:cs typeface="Comic Sans MS"/>
              <a:sym typeface="Comic Sans MS"/>
            </a:endParaRPr>
          </a:p>
          <a:p>
            <a:pPr indent="0" lvl="0" marL="0">
              <a:spcBef>
                <a:spcPts val="1000"/>
              </a:spcBef>
              <a:spcAft>
                <a:spcPts val="0"/>
              </a:spcAft>
              <a:buNone/>
            </a:pPr>
            <a:r>
              <a:t/>
            </a:r>
            <a:endParaRPr b="1">
              <a:latin typeface="Comic Sans MS"/>
              <a:ea typeface="Comic Sans MS"/>
              <a:cs typeface="Comic Sans MS"/>
              <a:sym typeface="Comic Sans MS"/>
            </a:endParaRPr>
          </a:p>
          <a:p>
            <a:pPr indent="0" lvl="0" marL="0">
              <a:spcBef>
                <a:spcPts val="1000"/>
              </a:spcBef>
              <a:spcAft>
                <a:spcPts val="0"/>
              </a:spcAft>
              <a:buNone/>
            </a:pPr>
            <a:r>
              <a:t/>
            </a:r>
            <a:endParaRPr b="1">
              <a:latin typeface="Comic Sans MS"/>
              <a:ea typeface="Comic Sans MS"/>
              <a:cs typeface="Comic Sans MS"/>
              <a:sym typeface="Comic Sans MS"/>
            </a:endParaRPr>
          </a:p>
          <a:p>
            <a:pPr indent="0" lvl="0" marL="0">
              <a:spcBef>
                <a:spcPts val="1000"/>
              </a:spcBef>
              <a:spcAft>
                <a:spcPts val="0"/>
              </a:spcAft>
              <a:buNone/>
            </a:pPr>
            <a:r>
              <a:t/>
            </a:r>
            <a:endParaRPr b="1">
              <a:latin typeface="Comic Sans MS"/>
              <a:ea typeface="Comic Sans MS"/>
              <a:cs typeface="Comic Sans MS"/>
              <a:sym typeface="Comic Sans MS"/>
            </a:endParaRPr>
          </a:p>
          <a:p>
            <a:pPr indent="0" lvl="0" marL="0">
              <a:spcBef>
                <a:spcPts val="1000"/>
              </a:spcBef>
              <a:spcAft>
                <a:spcPts val="0"/>
              </a:spcAft>
              <a:buNone/>
            </a:pPr>
            <a:r>
              <a:t/>
            </a:r>
            <a:endParaRPr b="1">
              <a:latin typeface="Comic Sans MS"/>
              <a:ea typeface="Comic Sans MS"/>
              <a:cs typeface="Comic Sans MS"/>
              <a:sym typeface="Comic Sans MS"/>
            </a:endParaRPr>
          </a:p>
          <a:p>
            <a:pPr indent="0" lvl="0" marL="0">
              <a:spcBef>
                <a:spcPts val="1000"/>
              </a:spcBef>
              <a:spcAft>
                <a:spcPts val="0"/>
              </a:spcAft>
              <a:buNone/>
            </a:pPr>
            <a:r>
              <a:rPr b="1" lang="es-ES">
                <a:latin typeface="Comic Sans MS"/>
                <a:ea typeface="Comic Sans MS"/>
                <a:cs typeface="Comic Sans MS"/>
                <a:sym typeface="Comic Sans MS"/>
              </a:rPr>
              <a:t>Precio: 0,80 €                           0,81€</a:t>
            </a:r>
            <a:endParaRPr/>
          </a:p>
        </p:txBody>
      </p:sp>
      <p:pic>
        <p:nvPicPr>
          <p:cNvPr id="174" name="Shape 174"/>
          <p:cNvPicPr preferRelativeResize="0"/>
          <p:nvPr/>
        </p:nvPicPr>
        <p:blipFill rotWithShape="1">
          <a:blip r:embed="rId3">
            <a:alphaModFix/>
          </a:blip>
          <a:srcRect b="6559" l="0" r="-12714" t="-19274"/>
          <a:stretch/>
        </p:blipFill>
        <p:spPr>
          <a:xfrm>
            <a:off x="594150" y="4027175"/>
            <a:ext cx="2756875" cy="1977250"/>
          </a:xfrm>
          <a:prstGeom prst="rect">
            <a:avLst/>
          </a:prstGeom>
          <a:noFill/>
          <a:ln>
            <a:noFill/>
          </a:ln>
        </p:spPr>
      </p:pic>
      <p:pic>
        <p:nvPicPr>
          <p:cNvPr id="175" name="Shape 175"/>
          <p:cNvPicPr preferRelativeResize="0"/>
          <p:nvPr/>
        </p:nvPicPr>
        <p:blipFill>
          <a:blip r:embed="rId4">
            <a:alphaModFix/>
          </a:blip>
          <a:stretch>
            <a:fillRect/>
          </a:stretch>
        </p:blipFill>
        <p:spPr>
          <a:xfrm>
            <a:off x="4153994" y="4266025"/>
            <a:ext cx="2263481" cy="1892875"/>
          </a:xfrm>
          <a:prstGeom prst="rect">
            <a:avLst/>
          </a:prstGeom>
          <a:noFill/>
          <a:ln>
            <a:noFill/>
          </a:ln>
        </p:spPr>
      </p:pic>
      <p:pic>
        <p:nvPicPr>
          <p:cNvPr id="176" name="Shape 176"/>
          <p:cNvPicPr preferRelativeResize="0"/>
          <p:nvPr/>
        </p:nvPicPr>
        <p:blipFill>
          <a:blip r:embed="rId5">
            <a:alphaModFix/>
          </a:blip>
          <a:stretch>
            <a:fillRect/>
          </a:stretch>
        </p:blipFill>
        <p:spPr>
          <a:xfrm>
            <a:off x="5538391" y="0"/>
            <a:ext cx="3735735" cy="2293425"/>
          </a:xfrm>
          <a:prstGeom prst="rect">
            <a:avLst/>
          </a:prstGeom>
          <a:solidFill>
            <a:schemeClr val="lt1"/>
          </a:solidFill>
          <a:ln>
            <a:noFill/>
          </a:ln>
          <a:effectLst>
            <a:outerShdw blurRad="381000" sx="-80000" rotWithShape="0" dir="5400000" dist="292100" sy="-18000">
              <a:srgbClr val="000000">
                <a:alpha val="2196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Shape 181"/>
          <p:cNvSpPr txBox="1"/>
          <p:nvPr>
            <p:ph type="title"/>
          </p:nvPr>
        </p:nvSpPr>
        <p:spPr>
          <a:xfrm>
            <a:off x="677334" y="609600"/>
            <a:ext cx="8596800" cy="1320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s-ES">
                <a:highlight>
                  <a:srgbClr val="F4F4F4"/>
                </a:highlight>
                <a:latin typeface="Arial"/>
                <a:ea typeface="Arial"/>
                <a:cs typeface="Arial"/>
                <a:sym typeface="Arial"/>
              </a:rPr>
              <a:t>ARROZ BOMBA</a:t>
            </a:r>
            <a:endParaRPr/>
          </a:p>
        </p:txBody>
      </p:sp>
      <p:sp>
        <p:nvSpPr>
          <p:cNvPr id="182" name="Shape 182"/>
          <p:cNvSpPr txBox="1"/>
          <p:nvPr>
            <p:ph idx="1" type="body"/>
          </p:nvPr>
        </p:nvSpPr>
        <p:spPr>
          <a:xfrm>
            <a:off x="400650" y="1488600"/>
            <a:ext cx="5861700" cy="4167600"/>
          </a:xfrm>
          <a:prstGeom prst="rect">
            <a:avLst/>
          </a:prstGeom>
        </p:spPr>
        <p:txBody>
          <a:bodyPr anchorCtr="0" anchor="t" bIns="91425" lIns="91425" spcFirstLastPara="1" rIns="91425" wrap="square" tIns="91425">
            <a:noAutofit/>
          </a:bodyPr>
          <a:lstStyle/>
          <a:p>
            <a:pPr indent="0" lvl="0" marL="0">
              <a:spcBef>
                <a:spcPts val="1000"/>
              </a:spcBef>
              <a:spcAft>
                <a:spcPts val="0"/>
              </a:spcAft>
              <a:buNone/>
            </a:pPr>
            <a:r>
              <a:rPr b="1" lang="es-ES">
                <a:latin typeface="Comic Sans MS"/>
                <a:ea typeface="Comic Sans MS"/>
                <a:cs typeface="Comic Sans MS"/>
                <a:sym typeface="Comic Sans MS"/>
              </a:rPr>
              <a:t>El pequeño grano del Arroz Bomba tiene la particularidad de no abrirse longitudinalmente, como ocurre en las demás variedades. Por lo que al cocer aumenta hasta tres veces su tamaño quedando sus granos enteros y sueltos.</a:t>
            </a:r>
            <a:endParaRPr b="1">
              <a:latin typeface="Comic Sans MS"/>
              <a:ea typeface="Comic Sans MS"/>
              <a:cs typeface="Comic Sans MS"/>
              <a:sym typeface="Comic Sans MS"/>
            </a:endParaRPr>
          </a:p>
          <a:p>
            <a:pPr indent="0" lvl="0" marL="0">
              <a:spcBef>
                <a:spcPts val="1000"/>
              </a:spcBef>
              <a:spcAft>
                <a:spcPts val="0"/>
              </a:spcAft>
              <a:buNone/>
            </a:pPr>
            <a:r>
              <a:rPr b="1" lang="es-ES">
                <a:latin typeface="Comic Sans MS"/>
                <a:ea typeface="Comic Sans MS"/>
                <a:cs typeface="Comic Sans MS"/>
                <a:sym typeface="Comic Sans MS"/>
              </a:rPr>
              <a:t>La marca es arroz la campana.</a:t>
            </a:r>
            <a:endParaRPr b="1">
              <a:latin typeface="Comic Sans MS"/>
              <a:ea typeface="Comic Sans MS"/>
              <a:cs typeface="Comic Sans MS"/>
              <a:sym typeface="Comic Sans MS"/>
            </a:endParaRPr>
          </a:p>
          <a:p>
            <a:pPr indent="0" lvl="0" marL="0">
              <a:spcBef>
                <a:spcPts val="1000"/>
              </a:spcBef>
              <a:spcAft>
                <a:spcPts val="0"/>
              </a:spcAft>
              <a:buNone/>
            </a:pPr>
            <a:r>
              <a:t/>
            </a:r>
            <a:endParaRPr b="1">
              <a:latin typeface="Comic Sans MS"/>
              <a:ea typeface="Comic Sans MS"/>
              <a:cs typeface="Comic Sans MS"/>
              <a:sym typeface="Comic Sans MS"/>
            </a:endParaRPr>
          </a:p>
          <a:p>
            <a:pPr indent="0" lvl="0" marL="0">
              <a:spcBef>
                <a:spcPts val="1000"/>
              </a:spcBef>
              <a:spcAft>
                <a:spcPts val="0"/>
              </a:spcAft>
              <a:buNone/>
            </a:pPr>
            <a:r>
              <a:t/>
            </a:r>
            <a:endParaRPr b="1">
              <a:latin typeface="Comic Sans MS"/>
              <a:ea typeface="Comic Sans MS"/>
              <a:cs typeface="Comic Sans MS"/>
              <a:sym typeface="Comic Sans MS"/>
            </a:endParaRPr>
          </a:p>
          <a:p>
            <a:pPr indent="0" lvl="0" marL="0">
              <a:spcBef>
                <a:spcPts val="1000"/>
              </a:spcBef>
              <a:spcAft>
                <a:spcPts val="0"/>
              </a:spcAft>
              <a:buNone/>
            </a:pPr>
            <a:r>
              <a:t/>
            </a:r>
            <a:endParaRPr b="1">
              <a:latin typeface="Comic Sans MS"/>
              <a:ea typeface="Comic Sans MS"/>
              <a:cs typeface="Comic Sans MS"/>
              <a:sym typeface="Comic Sans MS"/>
            </a:endParaRPr>
          </a:p>
          <a:p>
            <a:pPr indent="0" lvl="0" marL="0">
              <a:spcBef>
                <a:spcPts val="1000"/>
              </a:spcBef>
              <a:spcAft>
                <a:spcPts val="0"/>
              </a:spcAft>
              <a:buNone/>
            </a:pPr>
            <a:r>
              <a:rPr b="1" lang="es-ES">
                <a:latin typeface="Comic Sans MS"/>
                <a:ea typeface="Comic Sans MS"/>
                <a:cs typeface="Comic Sans MS"/>
                <a:sym typeface="Comic Sans MS"/>
              </a:rPr>
              <a:t>Precio: 4,20€ un kilo de arroz (en bolsa)</a:t>
            </a:r>
            <a:endParaRPr b="1">
              <a:latin typeface="Comic Sans MS"/>
              <a:ea typeface="Comic Sans MS"/>
              <a:cs typeface="Comic Sans MS"/>
              <a:sym typeface="Comic Sans MS"/>
            </a:endParaRPr>
          </a:p>
        </p:txBody>
      </p:sp>
      <p:pic>
        <p:nvPicPr>
          <p:cNvPr id="183" name="Shape 183"/>
          <p:cNvPicPr preferRelativeResize="0"/>
          <p:nvPr/>
        </p:nvPicPr>
        <p:blipFill>
          <a:blip r:embed="rId3">
            <a:alphaModFix/>
          </a:blip>
          <a:stretch>
            <a:fillRect/>
          </a:stretch>
        </p:blipFill>
        <p:spPr>
          <a:xfrm>
            <a:off x="5838591" y="0"/>
            <a:ext cx="3735735" cy="2293425"/>
          </a:xfrm>
          <a:prstGeom prst="rect">
            <a:avLst/>
          </a:prstGeom>
          <a:solidFill>
            <a:schemeClr val="lt1"/>
          </a:solidFill>
          <a:ln>
            <a:noFill/>
          </a:ln>
          <a:effectLst>
            <a:outerShdw blurRad="381000" sx="-80000" rotWithShape="0" dir="5400000" dist="292100" sy="-18000">
              <a:srgbClr val="000000">
                <a:alpha val="21960"/>
              </a:srgbClr>
            </a:outerShdw>
          </a:effectLst>
        </p:spPr>
      </p:pic>
      <p:pic>
        <p:nvPicPr>
          <p:cNvPr id="184" name="Shape 184"/>
          <p:cNvPicPr preferRelativeResize="0"/>
          <p:nvPr/>
        </p:nvPicPr>
        <p:blipFill>
          <a:blip r:embed="rId4">
            <a:alphaModFix/>
          </a:blip>
          <a:stretch>
            <a:fillRect/>
          </a:stretch>
        </p:blipFill>
        <p:spPr>
          <a:xfrm>
            <a:off x="6032375" y="2293425"/>
            <a:ext cx="5624850" cy="271399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Shape 189"/>
          <p:cNvSpPr txBox="1"/>
          <p:nvPr>
            <p:ph type="title"/>
          </p:nvPr>
        </p:nvSpPr>
        <p:spPr>
          <a:xfrm>
            <a:off x="677334" y="609600"/>
            <a:ext cx="8596800" cy="1320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s-ES"/>
              <a:t>Longaniza de Pascua</a:t>
            </a:r>
            <a:endParaRPr/>
          </a:p>
        </p:txBody>
      </p:sp>
      <p:sp>
        <p:nvSpPr>
          <p:cNvPr id="190" name="Shape 190"/>
          <p:cNvSpPr txBox="1"/>
          <p:nvPr>
            <p:ph idx="1" type="body"/>
          </p:nvPr>
        </p:nvSpPr>
        <p:spPr>
          <a:xfrm>
            <a:off x="534728" y="1340675"/>
            <a:ext cx="5537400" cy="3880800"/>
          </a:xfrm>
          <a:prstGeom prst="rect">
            <a:avLst/>
          </a:prstGeom>
        </p:spPr>
        <p:txBody>
          <a:bodyPr anchorCtr="0" anchor="t" bIns="91425" lIns="91425" spcFirstLastPara="1" rIns="91425" wrap="square" tIns="91425">
            <a:noAutofit/>
          </a:bodyPr>
          <a:lstStyle/>
          <a:p>
            <a:pPr indent="0" lvl="0" marL="0">
              <a:spcBef>
                <a:spcPts val="1000"/>
              </a:spcBef>
              <a:spcAft>
                <a:spcPts val="0"/>
              </a:spcAft>
              <a:buNone/>
            </a:pPr>
            <a:r>
              <a:t/>
            </a:r>
            <a:endParaRPr b="1">
              <a:latin typeface="Comic Sans MS"/>
              <a:ea typeface="Comic Sans MS"/>
              <a:cs typeface="Comic Sans MS"/>
              <a:sym typeface="Comic Sans MS"/>
            </a:endParaRPr>
          </a:p>
          <a:p>
            <a:pPr indent="0" lvl="0" marL="0">
              <a:spcBef>
                <a:spcPts val="1000"/>
              </a:spcBef>
              <a:spcAft>
                <a:spcPts val="0"/>
              </a:spcAft>
              <a:buNone/>
            </a:pPr>
            <a:r>
              <a:rPr b="1" lang="es-ES">
                <a:latin typeface="Comic Sans MS"/>
                <a:ea typeface="Comic Sans MS"/>
                <a:cs typeface="Comic Sans MS"/>
                <a:sym typeface="Comic Sans MS"/>
              </a:rPr>
              <a:t>Embutido típico valenciano, </a:t>
            </a:r>
            <a:r>
              <a:rPr b="1" lang="es-ES">
                <a:latin typeface="Comic Sans MS"/>
                <a:ea typeface="Comic Sans MS"/>
                <a:cs typeface="Comic Sans MS"/>
                <a:sym typeface="Comic Sans MS"/>
              </a:rPr>
              <a:t>normalmente</a:t>
            </a:r>
            <a:r>
              <a:rPr b="1" lang="es-ES">
                <a:latin typeface="Comic Sans MS"/>
                <a:ea typeface="Comic Sans MS"/>
                <a:cs typeface="Comic Sans MS"/>
                <a:sym typeface="Comic Sans MS"/>
              </a:rPr>
              <a:t> se toma en pascua, pero lo podéis tomar en cualquier época del año.</a:t>
            </a:r>
            <a:endParaRPr b="1">
              <a:latin typeface="Comic Sans MS"/>
              <a:ea typeface="Comic Sans MS"/>
              <a:cs typeface="Comic Sans MS"/>
              <a:sym typeface="Comic Sans MS"/>
            </a:endParaRPr>
          </a:p>
          <a:p>
            <a:pPr indent="0" lvl="0" marL="0">
              <a:spcBef>
                <a:spcPts val="1000"/>
              </a:spcBef>
              <a:spcAft>
                <a:spcPts val="0"/>
              </a:spcAft>
              <a:buNone/>
            </a:pPr>
            <a:r>
              <a:rPr b="1" lang="es-ES">
                <a:latin typeface="Comic Sans MS"/>
                <a:ea typeface="Comic Sans MS"/>
                <a:cs typeface="Comic Sans MS"/>
                <a:sym typeface="Comic Sans MS"/>
              </a:rPr>
              <a:t>Es parecido al fuet, pero de un sabor distinto.</a:t>
            </a:r>
            <a:endParaRPr b="1">
              <a:latin typeface="Comic Sans MS"/>
              <a:ea typeface="Comic Sans MS"/>
              <a:cs typeface="Comic Sans MS"/>
              <a:sym typeface="Comic Sans MS"/>
            </a:endParaRPr>
          </a:p>
          <a:p>
            <a:pPr indent="0" lvl="0" marL="0">
              <a:spcBef>
                <a:spcPts val="1000"/>
              </a:spcBef>
              <a:spcAft>
                <a:spcPts val="0"/>
              </a:spcAft>
              <a:buNone/>
            </a:pPr>
            <a:r>
              <a:t/>
            </a:r>
            <a:endParaRPr b="1">
              <a:latin typeface="Comic Sans MS"/>
              <a:ea typeface="Comic Sans MS"/>
              <a:cs typeface="Comic Sans MS"/>
              <a:sym typeface="Comic Sans MS"/>
            </a:endParaRPr>
          </a:p>
          <a:p>
            <a:pPr indent="0" lvl="0" marL="0">
              <a:spcBef>
                <a:spcPts val="1000"/>
              </a:spcBef>
              <a:spcAft>
                <a:spcPts val="0"/>
              </a:spcAft>
              <a:buNone/>
            </a:pPr>
            <a:r>
              <a:rPr b="1" lang="es-ES">
                <a:latin typeface="Comic Sans MS"/>
                <a:ea typeface="Comic Sans MS"/>
                <a:cs typeface="Comic Sans MS"/>
                <a:sym typeface="Comic Sans MS"/>
              </a:rPr>
              <a:t>La marca es carniceria Cervera</a:t>
            </a:r>
            <a:endParaRPr b="1">
              <a:latin typeface="Comic Sans MS"/>
              <a:ea typeface="Comic Sans MS"/>
              <a:cs typeface="Comic Sans MS"/>
              <a:sym typeface="Comic Sans MS"/>
            </a:endParaRPr>
          </a:p>
          <a:p>
            <a:pPr indent="0" lvl="0" marL="0">
              <a:spcBef>
                <a:spcPts val="1000"/>
              </a:spcBef>
              <a:spcAft>
                <a:spcPts val="0"/>
              </a:spcAft>
              <a:buNone/>
            </a:pPr>
            <a:r>
              <a:t/>
            </a:r>
            <a:endParaRPr b="1">
              <a:latin typeface="Comic Sans MS"/>
              <a:ea typeface="Comic Sans MS"/>
              <a:cs typeface="Comic Sans MS"/>
              <a:sym typeface="Comic Sans MS"/>
            </a:endParaRPr>
          </a:p>
          <a:p>
            <a:pPr indent="0" lvl="0" marL="0">
              <a:spcBef>
                <a:spcPts val="1000"/>
              </a:spcBef>
              <a:spcAft>
                <a:spcPts val="0"/>
              </a:spcAft>
              <a:buNone/>
            </a:pPr>
            <a:r>
              <a:t/>
            </a:r>
            <a:endParaRPr b="1">
              <a:latin typeface="Comic Sans MS"/>
              <a:ea typeface="Comic Sans MS"/>
              <a:cs typeface="Comic Sans MS"/>
              <a:sym typeface="Comic Sans MS"/>
            </a:endParaRPr>
          </a:p>
          <a:p>
            <a:pPr indent="0" lvl="0" marL="0">
              <a:spcBef>
                <a:spcPts val="1000"/>
              </a:spcBef>
              <a:spcAft>
                <a:spcPts val="0"/>
              </a:spcAft>
              <a:buNone/>
            </a:pPr>
            <a:r>
              <a:rPr b="1" lang="es-ES">
                <a:latin typeface="Comic Sans MS"/>
                <a:ea typeface="Comic Sans MS"/>
                <a:cs typeface="Comic Sans MS"/>
                <a:sym typeface="Comic Sans MS"/>
              </a:rPr>
              <a:t>Precio: 12,25 € el kilo (paquete)</a:t>
            </a:r>
            <a:endParaRPr b="1">
              <a:latin typeface="Comic Sans MS"/>
              <a:ea typeface="Comic Sans MS"/>
              <a:cs typeface="Comic Sans MS"/>
              <a:sym typeface="Comic Sans MS"/>
            </a:endParaRPr>
          </a:p>
        </p:txBody>
      </p:sp>
      <p:pic>
        <p:nvPicPr>
          <p:cNvPr id="191" name="Shape 191"/>
          <p:cNvPicPr preferRelativeResize="0"/>
          <p:nvPr/>
        </p:nvPicPr>
        <p:blipFill rotWithShape="1">
          <a:blip r:embed="rId3">
            <a:alphaModFix/>
          </a:blip>
          <a:srcRect b="6780" l="0" r="0" t="-6780"/>
          <a:stretch/>
        </p:blipFill>
        <p:spPr>
          <a:xfrm>
            <a:off x="5821375" y="2647850"/>
            <a:ext cx="3737000" cy="2489175"/>
          </a:xfrm>
          <a:prstGeom prst="rect">
            <a:avLst/>
          </a:prstGeom>
          <a:noFill/>
          <a:ln>
            <a:noFill/>
          </a:ln>
        </p:spPr>
      </p:pic>
      <p:pic>
        <p:nvPicPr>
          <p:cNvPr id="192" name="Shape 192"/>
          <p:cNvPicPr preferRelativeResize="0"/>
          <p:nvPr/>
        </p:nvPicPr>
        <p:blipFill>
          <a:blip r:embed="rId4">
            <a:alphaModFix/>
          </a:blip>
          <a:stretch>
            <a:fillRect/>
          </a:stretch>
        </p:blipFill>
        <p:spPr>
          <a:xfrm>
            <a:off x="5538391" y="0"/>
            <a:ext cx="3735735" cy="2293425"/>
          </a:xfrm>
          <a:prstGeom prst="rect">
            <a:avLst/>
          </a:prstGeom>
          <a:solidFill>
            <a:schemeClr val="lt1"/>
          </a:solidFill>
          <a:ln>
            <a:noFill/>
          </a:ln>
          <a:effectLst>
            <a:outerShdw blurRad="381000" sx="-80000" rotWithShape="0" dir="5400000" dist="292100" sy="-18000">
              <a:srgbClr val="000000">
                <a:alpha val="2196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Shape 197"/>
          <p:cNvSpPr txBox="1"/>
          <p:nvPr>
            <p:ph type="title"/>
          </p:nvPr>
        </p:nvSpPr>
        <p:spPr>
          <a:xfrm>
            <a:off x="677334" y="704650"/>
            <a:ext cx="8596800" cy="1320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s-ES"/>
              <a:t>Fartons</a:t>
            </a:r>
            <a:endParaRPr/>
          </a:p>
        </p:txBody>
      </p:sp>
      <p:sp>
        <p:nvSpPr>
          <p:cNvPr id="198" name="Shape 198"/>
          <p:cNvSpPr txBox="1"/>
          <p:nvPr>
            <p:ph idx="1" type="body"/>
          </p:nvPr>
        </p:nvSpPr>
        <p:spPr>
          <a:xfrm>
            <a:off x="249550" y="1464200"/>
            <a:ext cx="6676200" cy="4517700"/>
          </a:xfrm>
          <a:prstGeom prst="rect">
            <a:avLst/>
          </a:prstGeom>
        </p:spPr>
        <p:txBody>
          <a:bodyPr anchorCtr="0" anchor="t" bIns="91425" lIns="91425" spcFirstLastPara="1" rIns="91425" wrap="square" tIns="91425">
            <a:noAutofit/>
          </a:bodyPr>
          <a:lstStyle/>
          <a:p>
            <a:pPr indent="0" lvl="0" marL="0">
              <a:spcBef>
                <a:spcPts val="1000"/>
              </a:spcBef>
              <a:spcAft>
                <a:spcPts val="0"/>
              </a:spcAft>
              <a:buNone/>
            </a:pPr>
            <a:r>
              <a:rPr lang="es-ES">
                <a:solidFill>
                  <a:srgbClr val="000000"/>
                </a:solidFill>
                <a:highlight>
                  <a:srgbClr val="FFFFFF"/>
                </a:highlight>
                <a:latin typeface="Comic Sans MS"/>
                <a:ea typeface="Comic Sans MS"/>
                <a:cs typeface="Comic Sans MS"/>
                <a:sym typeface="Comic Sans MS"/>
              </a:rPr>
              <a:t>El fartón (castellanización de la palabra </a:t>
            </a:r>
            <a:r>
              <a:rPr lang="es-ES">
                <a:solidFill>
                  <a:srgbClr val="000000"/>
                </a:solidFill>
                <a:highlight>
                  <a:srgbClr val="FFFFFF"/>
                </a:highlight>
                <a:uFill>
                  <a:noFill/>
                </a:uFill>
                <a:latin typeface="Comic Sans MS"/>
                <a:ea typeface="Comic Sans MS"/>
                <a:cs typeface="Comic Sans MS"/>
                <a:sym typeface="Comic Sans MS"/>
                <a:hlinkClick r:id="rId3"/>
              </a:rPr>
              <a:t>valenciana</a:t>
            </a:r>
            <a:r>
              <a:rPr lang="es-ES">
                <a:solidFill>
                  <a:srgbClr val="000000"/>
                </a:solidFill>
                <a:highlight>
                  <a:srgbClr val="FFFFFF"/>
                </a:highlight>
                <a:latin typeface="Comic Sans MS"/>
                <a:ea typeface="Comic Sans MS"/>
                <a:cs typeface="Comic Sans MS"/>
                <a:sym typeface="Comic Sans MS"/>
              </a:rPr>
              <a:t> </a:t>
            </a:r>
            <a:r>
              <a:rPr i="1" lang="es-ES">
                <a:solidFill>
                  <a:srgbClr val="000000"/>
                </a:solidFill>
                <a:highlight>
                  <a:srgbClr val="FFFFFF"/>
                </a:highlight>
                <a:latin typeface="Comic Sans MS"/>
                <a:ea typeface="Comic Sans MS"/>
                <a:cs typeface="Comic Sans MS"/>
                <a:sym typeface="Comic Sans MS"/>
              </a:rPr>
              <a:t>fartó</a:t>
            </a:r>
            <a:r>
              <a:rPr lang="es-ES">
                <a:solidFill>
                  <a:srgbClr val="000000"/>
                </a:solidFill>
                <a:highlight>
                  <a:srgbClr val="FFFFFF"/>
                </a:highlight>
                <a:latin typeface="Comic Sans MS"/>
                <a:ea typeface="Comic Sans MS"/>
                <a:cs typeface="Comic Sans MS"/>
                <a:sym typeface="Comic Sans MS"/>
              </a:rPr>
              <a:t>) es un dulce típico del municipio </a:t>
            </a:r>
            <a:r>
              <a:rPr lang="es-ES">
                <a:solidFill>
                  <a:srgbClr val="000000"/>
                </a:solidFill>
                <a:highlight>
                  <a:srgbClr val="FFFFFF"/>
                </a:highlight>
                <a:uFill>
                  <a:noFill/>
                </a:uFill>
                <a:latin typeface="Comic Sans MS"/>
                <a:ea typeface="Comic Sans MS"/>
                <a:cs typeface="Comic Sans MS"/>
                <a:sym typeface="Comic Sans MS"/>
                <a:hlinkClick r:id="rId4"/>
              </a:rPr>
              <a:t>valenciano</a:t>
            </a:r>
            <a:r>
              <a:rPr lang="es-ES">
                <a:solidFill>
                  <a:srgbClr val="000000"/>
                </a:solidFill>
                <a:highlight>
                  <a:srgbClr val="FFFFFF"/>
                </a:highlight>
                <a:latin typeface="Comic Sans MS"/>
                <a:ea typeface="Comic Sans MS"/>
                <a:cs typeface="Comic Sans MS"/>
                <a:sym typeface="Comic Sans MS"/>
              </a:rPr>
              <a:t> de </a:t>
            </a:r>
            <a:r>
              <a:rPr lang="es-ES">
                <a:solidFill>
                  <a:srgbClr val="000000"/>
                </a:solidFill>
                <a:highlight>
                  <a:srgbClr val="FFFFFF"/>
                </a:highlight>
                <a:uFill>
                  <a:noFill/>
                </a:uFill>
                <a:latin typeface="Comic Sans MS"/>
                <a:ea typeface="Comic Sans MS"/>
                <a:cs typeface="Comic Sans MS"/>
                <a:sym typeface="Comic Sans MS"/>
                <a:hlinkClick r:id="rId5"/>
              </a:rPr>
              <a:t>Alboraya</a:t>
            </a:r>
            <a:r>
              <a:rPr lang="es-ES">
                <a:solidFill>
                  <a:srgbClr val="000000"/>
                </a:solidFill>
                <a:highlight>
                  <a:srgbClr val="FFFFFF"/>
                </a:highlight>
                <a:latin typeface="Comic Sans MS"/>
                <a:ea typeface="Comic Sans MS"/>
                <a:cs typeface="Comic Sans MS"/>
                <a:sym typeface="Comic Sans MS"/>
              </a:rPr>
              <a:t> que es un tipo de bollo alargado blando, dulce y absorbente que se moja en </a:t>
            </a:r>
            <a:r>
              <a:rPr lang="es-ES">
                <a:solidFill>
                  <a:srgbClr val="000000"/>
                </a:solidFill>
                <a:highlight>
                  <a:srgbClr val="FFFFFF"/>
                </a:highlight>
                <a:uFill>
                  <a:noFill/>
                </a:uFill>
                <a:latin typeface="Comic Sans MS"/>
                <a:ea typeface="Comic Sans MS"/>
                <a:cs typeface="Comic Sans MS"/>
                <a:sym typeface="Comic Sans MS"/>
                <a:hlinkClick r:id="rId6"/>
              </a:rPr>
              <a:t>horchata</a:t>
            </a:r>
            <a:r>
              <a:rPr lang="es-ES">
                <a:solidFill>
                  <a:srgbClr val="000000"/>
                </a:solidFill>
                <a:highlight>
                  <a:srgbClr val="FFFFFF"/>
                </a:highlight>
                <a:latin typeface="Comic Sans MS"/>
                <a:ea typeface="Comic Sans MS"/>
                <a:cs typeface="Comic Sans MS"/>
                <a:sym typeface="Comic Sans MS"/>
              </a:rPr>
              <a:t>.</a:t>
            </a:r>
            <a:endParaRPr>
              <a:solidFill>
                <a:srgbClr val="000000"/>
              </a:solidFill>
              <a:highlight>
                <a:srgbClr val="FFFFFF"/>
              </a:highlight>
              <a:latin typeface="Comic Sans MS"/>
              <a:ea typeface="Comic Sans MS"/>
              <a:cs typeface="Comic Sans MS"/>
              <a:sym typeface="Comic Sans MS"/>
            </a:endParaRPr>
          </a:p>
          <a:p>
            <a:pPr indent="0" lvl="0" marL="0">
              <a:spcBef>
                <a:spcPts val="1000"/>
              </a:spcBef>
              <a:spcAft>
                <a:spcPts val="0"/>
              </a:spcAft>
              <a:buNone/>
            </a:pPr>
            <a:r>
              <a:t/>
            </a:r>
            <a:endParaRPr>
              <a:solidFill>
                <a:srgbClr val="000000"/>
              </a:solidFill>
              <a:highlight>
                <a:srgbClr val="FFFFFF"/>
              </a:highlight>
              <a:latin typeface="Comic Sans MS"/>
              <a:ea typeface="Comic Sans MS"/>
              <a:cs typeface="Comic Sans MS"/>
              <a:sym typeface="Comic Sans MS"/>
            </a:endParaRPr>
          </a:p>
          <a:p>
            <a:pPr indent="0" lvl="0" marL="0">
              <a:spcBef>
                <a:spcPts val="1000"/>
              </a:spcBef>
              <a:spcAft>
                <a:spcPts val="0"/>
              </a:spcAft>
              <a:buNone/>
            </a:pPr>
            <a:r>
              <a:rPr lang="es-ES">
                <a:solidFill>
                  <a:srgbClr val="000000"/>
                </a:solidFill>
                <a:highlight>
                  <a:srgbClr val="FFFFFF"/>
                </a:highlight>
                <a:latin typeface="Comic Sans MS"/>
                <a:ea typeface="Comic Sans MS"/>
                <a:cs typeface="Comic Sans MS"/>
                <a:sym typeface="Comic Sans MS"/>
              </a:rPr>
              <a:t>La marca Fartones polo</a:t>
            </a:r>
            <a:endParaRPr>
              <a:solidFill>
                <a:srgbClr val="000000"/>
              </a:solidFill>
              <a:highlight>
                <a:srgbClr val="FFFFFF"/>
              </a:highlight>
              <a:latin typeface="Comic Sans MS"/>
              <a:ea typeface="Comic Sans MS"/>
              <a:cs typeface="Comic Sans MS"/>
              <a:sym typeface="Comic Sans MS"/>
            </a:endParaRPr>
          </a:p>
          <a:p>
            <a:pPr indent="0" lvl="0" marL="0">
              <a:spcBef>
                <a:spcPts val="1000"/>
              </a:spcBef>
              <a:spcAft>
                <a:spcPts val="0"/>
              </a:spcAft>
              <a:buNone/>
            </a:pPr>
            <a:r>
              <a:t/>
            </a:r>
            <a:endParaRPr>
              <a:solidFill>
                <a:srgbClr val="000000"/>
              </a:solidFill>
              <a:highlight>
                <a:srgbClr val="FFFFFF"/>
              </a:highlight>
              <a:latin typeface="Comic Sans MS"/>
              <a:ea typeface="Comic Sans MS"/>
              <a:cs typeface="Comic Sans MS"/>
              <a:sym typeface="Comic Sans MS"/>
            </a:endParaRPr>
          </a:p>
          <a:p>
            <a:pPr indent="0" lvl="0" marL="0">
              <a:spcBef>
                <a:spcPts val="1000"/>
              </a:spcBef>
              <a:spcAft>
                <a:spcPts val="0"/>
              </a:spcAft>
              <a:buNone/>
            </a:pPr>
            <a:r>
              <a:t/>
            </a:r>
            <a:endParaRPr>
              <a:solidFill>
                <a:srgbClr val="000000"/>
              </a:solidFill>
              <a:highlight>
                <a:srgbClr val="FFFFFF"/>
              </a:highlight>
              <a:latin typeface="Comic Sans MS"/>
              <a:ea typeface="Comic Sans MS"/>
              <a:cs typeface="Comic Sans MS"/>
              <a:sym typeface="Comic Sans MS"/>
            </a:endParaRPr>
          </a:p>
          <a:p>
            <a:pPr indent="0" lvl="0" marL="0">
              <a:spcBef>
                <a:spcPts val="1000"/>
              </a:spcBef>
              <a:spcAft>
                <a:spcPts val="0"/>
              </a:spcAft>
              <a:buNone/>
            </a:pPr>
            <a:r>
              <a:t/>
            </a:r>
            <a:endParaRPr>
              <a:solidFill>
                <a:srgbClr val="000000"/>
              </a:solidFill>
              <a:highlight>
                <a:srgbClr val="FFFFFF"/>
              </a:highlight>
              <a:latin typeface="Comic Sans MS"/>
              <a:ea typeface="Comic Sans MS"/>
              <a:cs typeface="Comic Sans MS"/>
              <a:sym typeface="Comic Sans MS"/>
            </a:endParaRPr>
          </a:p>
          <a:p>
            <a:pPr indent="0" lvl="0" marL="0">
              <a:spcBef>
                <a:spcPts val="1000"/>
              </a:spcBef>
              <a:spcAft>
                <a:spcPts val="0"/>
              </a:spcAft>
              <a:buNone/>
            </a:pPr>
            <a:r>
              <a:t/>
            </a:r>
            <a:endParaRPr>
              <a:solidFill>
                <a:srgbClr val="000000"/>
              </a:solidFill>
              <a:highlight>
                <a:srgbClr val="FFFFFF"/>
              </a:highlight>
              <a:latin typeface="Comic Sans MS"/>
              <a:ea typeface="Comic Sans MS"/>
              <a:cs typeface="Comic Sans MS"/>
              <a:sym typeface="Comic Sans MS"/>
            </a:endParaRPr>
          </a:p>
          <a:p>
            <a:pPr indent="0" lvl="0" marL="0">
              <a:spcBef>
                <a:spcPts val="1000"/>
              </a:spcBef>
              <a:spcAft>
                <a:spcPts val="0"/>
              </a:spcAft>
              <a:buNone/>
            </a:pPr>
            <a:r>
              <a:t/>
            </a:r>
            <a:endParaRPr>
              <a:solidFill>
                <a:srgbClr val="000000"/>
              </a:solidFill>
              <a:highlight>
                <a:srgbClr val="FFFFFF"/>
              </a:highlight>
              <a:latin typeface="Comic Sans MS"/>
              <a:ea typeface="Comic Sans MS"/>
              <a:cs typeface="Comic Sans MS"/>
              <a:sym typeface="Comic Sans MS"/>
            </a:endParaRPr>
          </a:p>
          <a:p>
            <a:pPr indent="0" lvl="0" marL="0">
              <a:spcBef>
                <a:spcPts val="1000"/>
              </a:spcBef>
              <a:spcAft>
                <a:spcPts val="0"/>
              </a:spcAft>
              <a:buNone/>
            </a:pPr>
            <a:r>
              <a:rPr lang="es-ES">
                <a:solidFill>
                  <a:srgbClr val="000000"/>
                </a:solidFill>
                <a:highlight>
                  <a:srgbClr val="FFFFFF"/>
                </a:highlight>
                <a:latin typeface="Comic Sans MS"/>
                <a:ea typeface="Comic Sans MS"/>
                <a:cs typeface="Comic Sans MS"/>
                <a:sym typeface="Comic Sans MS"/>
              </a:rPr>
              <a:t>Precio: 14,04 € la caja de 18 paquetes (6 uds. por paquete)</a:t>
            </a:r>
            <a:endParaRPr>
              <a:solidFill>
                <a:srgbClr val="000000"/>
              </a:solidFill>
              <a:highlight>
                <a:srgbClr val="FFFFFF"/>
              </a:highlight>
              <a:latin typeface="Comic Sans MS"/>
              <a:ea typeface="Comic Sans MS"/>
              <a:cs typeface="Comic Sans MS"/>
              <a:sym typeface="Comic Sans MS"/>
            </a:endParaRPr>
          </a:p>
        </p:txBody>
      </p:sp>
      <p:pic>
        <p:nvPicPr>
          <p:cNvPr id="199" name="Shape 199"/>
          <p:cNvPicPr preferRelativeResize="0"/>
          <p:nvPr/>
        </p:nvPicPr>
        <p:blipFill>
          <a:blip r:embed="rId7">
            <a:alphaModFix/>
          </a:blip>
          <a:stretch>
            <a:fillRect/>
          </a:stretch>
        </p:blipFill>
        <p:spPr>
          <a:xfrm>
            <a:off x="5538391" y="0"/>
            <a:ext cx="3735735" cy="2293425"/>
          </a:xfrm>
          <a:prstGeom prst="rect">
            <a:avLst/>
          </a:prstGeom>
          <a:solidFill>
            <a:schemeClr val="lt1"/>
          </a:solidFill>
          <a:ln>
            <a:noFill/>
          </a:ln>
          <a:effectLst>
            <a:outerShdw blurRad="381000" sx="-80000" rotWithShape="0" dir="5400000" dist="292100" sy="-18000">
              <a:srgbClr val="000000">
                <a:alpha val="21960"/>
              </a:srgbClr>
            </a:outerShdw>
          </a:effectLst>
        </p:spPr>
      </p:pic>
      <p:pic>
        <p:nvPicPr>
          <p:cNvPr id="200" name="Shape 200"/>
          <p:cNvPicPr preferRelativeResize="0"/>
          <p:nvPr/>
        </p:nvPicPr>
        <p:blipFill rotWithShape="1">
          <a:blip r:embed="rId8">
            <a:alphaModFix/>
          </a:blip>
          <a:srcRect b="0" l="0" r="0" t="0"/>
          <a:stretch/>
        </p:blipFill>
        <p:spPr>
          <a:xfrm>
            <a:off x="3972852" y="2707375"/>
            <a:ext cx="4961446" cy="279081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Shape 205"/>
          <p:cNvSpPr txBox="1"/>
          <p:nvPr>
            <p:ph type="title"/>
          </p:nvPr>
        </p:nvSpPr>
        <p:spPr>
          <a:xfrm>
            <a:off x="677334" y="573950"/>
            <a:ext cx="8596800" cy="1320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s-ES"/>
              <a:t>Bollet</a:t>
            </a:r>
            <a:endParaRPr/>
          </a:p>
        </p:txBody>
      </p:sp>
      <p:sp>
        <p:nvSpPr>
          <p:cNvPr id="206" name="Shape 206"/>
          <p:cNvSpPr txBox="1"/>
          <p:nvPr>
            <p:ph idx="1" type="body"/>
          </p:nvPr>
        </p:nvSpPr>
        <p:spPr>
          <a:xfrm>
            <a:off x="677328" y="2160600"/>
            <a:ext cx="6097500" cy="3880800"/>
          </a:xfrm>
          <a:prstGeom prst="rect">
            <a:avLst/>
          </a:prstGeom>
        </p:spPr>
        <p:txBody>
          <a:bodyPr anchorCtr="0" anchor="t" bIns="91425" lIns="91425" spcFirstLastPara="1" rIns="91425" wrap="square" tIns="91425">
            <a:noAutofit/>
          </a:bodyPr>
          <a:lstStyle/>
          <a:p>
            <a:pPr indent="0" lvl="0" marL="0">
              <a:spcBef>
                <a:spcPts val="1000"/>
              </a:spcBef>
              <a:spcAft>
                <a:spcPts val="0"/>
              </a:spcAft>
              <a:buNone/>
            </a:pPr>
            <a:r>
              <a:rPr b="1" lang="es-ES">
                <a:latin typeface="Comic Sans MS"/>
                <a:ea typeface="Comic Sans MS"/>
                <a:cs typeface="Comic Sans MS"/>
                <a:sym typeface="Comic Sans MS"/>
              </a:rPr>
              <a:t>Un tipo de chocolate artesanal.</a:t>
            </a:r>
            <a:endParaRPr b="1">
              <a:latin typeface="Comic Sans MS"/>
              <a:ea typeface="Comic Sans MS"/>
              <a:cs typeface="Comic Sans MS"/>
              <a:sym typeface="Comic Sans MS"/>
            </a:endParaRPr>
          </a:p>
          <a:p>
            <a:pPr indent="0" lvl="0" marL="0">
              <a:spcBef>
                <a:spcPts val="1000"/>
              </a:spcBef>
              <a:spcAft>
                <a:spcPts val="0"/>
              </a:spcAft>
              <a:buNone/>
            </a:pPr>
            <a:r>
              <a:rPr b="1" lang="es-ES">
                <a:latin typeface="Comic Sans MS"/>
                <a:ea typeface="Comic Sans MS"/>
                <a:cs typeface="Comic Sans MS"/>
                <a:sym typeface="Comic Sans MS"/>
              </a:rPr>
              <a:t>Tiene una forma más bién </a:t>
            </a:r>
            <a:r>
              <a:rPr b="1" lang="es-ES">
                <a:latin typeface="Comic Sans MS"/>
                <a:ea typeface="Comic Sans MS"/>
                <a:cs typeface="Comic Sans MS"/>
                <a:sym typeface="Comic Sans MS"/>
              </a:rPr>
              <a:t>cilindrada</a:t>
            </a:r>
            <a:r>
              <a:rPr b="1" lang="es-ES">
                <a:latin typeface="Comic Sans MS"/>
                <a:ea typeface="Comic Sans MS"/>
                <a:cs typeface="Comic Sans MS"/>
                <a:sym typeface="Comic Sans MS"/>
              </a:rPr>
              <a:t> y alargada. </a:t>
            </a:r>
            <a:endParaRPr b="1">
              <a:latin typeface="Comic Sans MS"/>
              <a:ea typeface="Comic Sans MS"/>
              <a:cs typeface="Comic Sans MS"/>
              <a:sym typeface="Comic Sans MS"/>
            </a:endParaRPr>
          </a:p>
          <a:p>
            <a:pPr indent="0" lvl="0" marL="0">
              <a:spcBef>
                <a:spcPts val="1000"/>
              </a:spcBef>
              <a:spcAft>
                <a:spcPts val="0"/>
              </a:spcAft>
              <a:buNone/>
            </a:pPr>
            <a:r>
              <a:rPr b="1" lang="es-ES">
                <a:latin typeface="Comic Sans MS"/>
                <a:ea typeface="Comic Sans MS"/>
                <a:cs typeface="Comic Sans MS"/>
                <a:sym typeface="Comic Sans MS"/>
              </a:rPr>
              <a:t>Su sabor es </a:t>
            </a:r>
            <a:r>
              <a:rPr b="1" lang="es-ES">
                <a:latin typeface="Comic Sans MS"/>
                <a:ea typeface="Comic Sans MS"/>
                <a:cs typeface="Comic Sans MS"/>
                <a:sym typeface="Comic Sans MS"/>
              </a:rPr>
              <a:t>más</a:t>
            </a:r>
            <a:r>
              <a:rPr b="1" lang="es-ES">
                <a:latin typeface="Comic Sans MS"/>
                <a:ea typeface="Comic Sans MS"/>
                <a:cs typeface="Comic Sans MS"/>
                <a:sym typeface="Comic Sans MS"/>
              </a:rPr>
              <a:t> bien muy dulce y de textura terrosa.</a:t>
            </a:r>
            <a:endParaRPr b="1">
              <a:latin typeface="Comic Sans MS"/>
              <a:ea typeface="Comic Sans MS"/>
              <a:cs typeface="Comic Sans MS"/>
              <a:sym typeface="Comic Sans MS"/>
            </a:endParaRPr>
          </a:p>
          <a:p>
            <a:pPr indent="0" lvl="0" marL="0">
              <a:spcBef>
                <a:spcPts val="1000"/>
              </a:spcBef>
              <a:spcAft>
                <a:spcPts val="0"/>
              </a:spcAft>
              <a:buNone/>
            </a:pPr>
            <a:r>
              <a:rPr b="1" lang="es-ES">
                <a:latin typeface="Comic Sans MS"/>
                <a:ea typeface="Comic Sans MS"/>
                <a:cs typeface="Comic Sans MS"/>
                <a:sym typeface="Comic Sans MS"/>
              </a:rPr>
              <a:t>¡Es una buena elección!</a:t>
            </a:r>
            <a:endParaRPr b="1">
              <a:latin typeface="Comic Sans MS"/>
              <a:ea typeface="Comic Sans MS"/>
              <a:cs typeface="Comic Sans MS"/>
              <a:sym typeface="Comic Sans MS"/>
            </a:endParaRPr>
          </a:p>
          <a:p>
            <a:pPr indent="0" lvl="0" marL="0">
              <a:spcBef>
                <a:spcPts val="1000"/>
              </a:spcBef>
              <a:spcAft>
                <a:spcPts val="0"/>
              </a:spcAft>
              <a:buNone/>
            </a:pPr>
            <a:r>
              <a:rPr b="1" lang="es-ES">
                <a:latin typeface="Comic Sans MS"/>
                <a:ea typeface="Comic Sans MS"/>
                <a:cs typeface="Comic Sans MS"/>
                <a:sym typeface="Comic Sans MS"/>
              </a:rPr>
              <a:t>La marca es chocolate comes.</a:t>
            </a:r>
            <a:endParaRPr b="1">
              <a:latin typeface="Comic Sans MS"/>
              <a:ea typeface="Comic Sans MS"/>
              <a:cs typeface="Comic Sans MS"/>
              <a:sym typeface="Comic Sans MS"/>
            </a:endParaRPr>
          </a:p>
          <a:p>
            <a:pPr indent="0" lvl="0" marL="0">
              <a:spcBef>
                <a:spcPts val="1000"/>
              </a:spcBef>
              <a:spcAft>
                <a:spcPts val="0"/>
              </a:spcAft>
              <a:buNone/>
            </a:pPr>
            <a:r>
              <a:t/>
            </a:r>
            <a:endParaRPr b="1">
              <a:latin typeface="Comic Sans MS"/>
              <a:ea typeface="Comic Sans MS"/>
              <a:cs typeface="Comic Sans MS"/>
              <a:sym typeface="Comic Sans MS"/>
            </a:endParaRPr>
          </a:p>
          <a:p>
            <a:pPr indent="0" lvl="0" marL="0">
              <a:spcBef>
                <a:spcPts val="1000"/>
              </a:spcBef>
              <a:spcAft>
                <a:spcPts val="0"/>
              </a:spcAft>
              <a:buNone/>
            </a:pPr>
            <a:r>
              <a:t/>
            </a:r>
            <a:endParaRPr b="1">
              <a:latin typeface="Comic Sans MS"/>
              <a:ea typeface="Comic Sans MS"/>
              <a:cs typeface="Comic Sans MS"/>
              <a:sym typeface="Comic Sans MS"/>
            </a:endParaRPr>
          </a:p>
          <a:p>
            <a:pPr indent="0" lvl="0" marL="0">
              <a:spcBef>
                <a:spcPts val="1000"/>
              </a:spcBef>
              <a:spcAft>
                <a:spcPts val="0"/>
              </a:spcAft>
              <a:buNone/>
            </a:pPr>
            <a:r>
              <a:rPr b="1" lang="es-ES">
                <a:latin typeface="Comic Sans MS"/>
                <a:ea typeface="Comic Sans MS"/>
                <a:cs typeface="Comic Sans MS"/>
                <a:sym typeface="Comic Sans MS"/>
              </a:rPr>
              <a:t>Precio: 1€ por unidad</a:t>
            </a:r>
            <a:endParaRPr b="1">
              <a:latin typeface="Comic Sans MS"/>
              <a:ea typeface="Comic Sans MS"/>
              <a:cs typeface="Comic Sans MS"/>
              <a:sym typeface="Comic Sans MS"/>
            </a:endParaRPr>
          </a:p>
        </p:txBody>
      </p:sp>
      <p:pic>
        <p:nvPicPr>
          <p:cNvPr id="207" name="Shape 207"/>
          <p:cNvPicPr preferRelativeResize="0"/>
          <p:nvPr/>
        </p:nvPicPr>
        <p:blipFill>
          <a:blip r:embed="rId3">
            <a:alphaModFix/>
          </a:blip>
          <a:stretch>
            <a:fillRect/>
          </a:stretch>
        </p:blipFill>
        <p:spPr>
          <a:xfrm>
            <a:off x="6841675" y="2583050"/>
            <a:ext cx="4111774" cy="2739475"/>
          </a:xfrm>
          <a:prstGeom prst="rect">
            <a:avLst/>
          </a:prstGeom>
          <a:noFill/>
          <a:ln>
            <a:noFill/>
          </a:ln>
        </p:spPr>
      </p:pic>
      <p:pic>
        <p:nvPicPr>
          <p:cNvPr id="208" name="Shape 208"/>
          <p:cNvPicPr preferRelativeResize="0"/>
          <p:nvPr/>
        </p:nvPicPr>
        <p:blipFill>
          <a:blip r:embed="rId4">
            <a:alphaModFix/>
          </a:blip>
          <a:stretch>
            <a:fillRect/>
          </a:stretch>
        </p:blipFill>
        <p:spPr>
          <a:xfrm>
            <a:off x="5538391" y="0"/>
            <a:ext cx="3735735" cy="2293425"/>
          </a:xfrm>
          <a:prstGeom prst="rect">
            <a:avLst/>
          </a:prstGeom>
          <a:solidFill>
            <a:schemeClr val="lt1"/>
          </a:solidFill>
          <a:ln>
            <a:noFill/>
          </a:ln>
          <a:effectLst>
            <a:outerShdw blurRad="381000" sx="-80000" rotWithShape="0" dir="5400000" dist="292100" sy="-18000">
              <a:srgbClr val="000000">
                <a:alpha val="21960"/>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aceta">
  <a:themeElements>
    <a:clrScheme name="Faceta">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