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18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9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29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13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3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5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35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64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847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81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1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38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3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B7660C-1BE9-41D8-9C53-FBB96A5434F0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7B7F77-99A8-4B88-8EA3-22F9F2A88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79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19" y="1532889"/>
            <a:ext cx="7507024" cy="379221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7796" y="4177445"/>
            <a:ext cx="6815669" cy="1320802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CATÁLOGO</a:t>
            </a:r>
            <a:endParaRPr lang="es-ES" sz="4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40600" y="60579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Laura Palacios, Mireia Navarro, Samuel Alcantud, Marcos Nieto, David Alfonso, Álvaro Checa.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8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Í</a:t>
            </a:r>
            <a:r>
              <a:rPr lang="es-ES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NDICE</a:t>
            </a:r>
            <a:endParaRPr lang="es-E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ROSQUILLETAS CON PIPAS VELARTE.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ARROZ BOMBA LA CAMPANA.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TABLETA CHOCOLATE COMES  ( A LA PIEDRA, CON LECHE).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FARTONS POLO.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LONGANIZA DE </a:t>
            </a:r>
            <a:r>
              <a:rPr lang="es-ES" dirty="0"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ASCUA CERVERA.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HORCHATA HISC.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799" y="711200"/>
            <a:ext cx="1422401" cy="7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ROSQUILLETAS CON PIPAS VELARTE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602" y="2582863"/>
            <a:ext cx="2899648" cy="2928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95402" y="2582863"/>
            <a:ext cx="5194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DESCRIPCIÓN:</a:t>
            </a:r>
          </a:p>
          <a:p>
            <a:r>
              <a:rPr lang="es-ES" dirty="0" smtClean="0"/>
              <a:t> </a:t>
            </a:r>
          </a:p>
          <a:p>
            <a:pPr algn="just"/>
            <a:r>
              <a:rPr lang="es-ES" sz="2000" dirty="0" smtClean="0"/>
              <a:t>Son barritas de pan tostado con pipas y sal, anchas y echas con trigo. </a:t>
            </a:r>
          </a:p>
          <a:p>
            <a:pPr algn="just"/>
            <a:r>
              <a:rPr lang="es-ES" sz="2000" dirty="0" smtClean="0"/>
              <a:t>Echas para tomar como un snack o en cualquier momento del día, son fáciles para transportar en bolso, mochila…</a:t>
            </a:r>
            <a:endParaRPr lang="es-ES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627152" y="4911636"/>
            <a:ext cx="1866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0,67€ cada paquete (60g )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130550" y="211986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 :1 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017" y="639491"/>
            <a:ext cx="1355162" cy="6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 BOMBA LA CAMPANA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0875" y="2544763"/>
            <a:ext cx="2004549" cy="33178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95402" y="2407841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DESCRIPCIÓN:</a:t>
            </a:r>
          </a:p>
          <a:p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arroz bomba es un grano JAPONICA pequeño y de aspecto perlado. Tiene la particularidad de no abrirse longitudinalmente como el resto de variedades, requiere un mayor contenido de agua y su expansión puede alcanzar hasta dos o tres veces más que su volumen inicial.</a:t>
            </a:r>
          </a:p>
          <a:p>
            <a:endParaRPr lang="es-ES" dirty="0"/>
          </a:p>
          <a:p>
            <a:r>
              <a:rPr lang="es-ES" dirty="0"/>
              <a:t>Es un gran conductor/transmisor de sabor y tiene una gran resistencia al exceso de cocción, manteniendo el grano entero y suelto.</a:t>
            </a:r>
          </a:p>
          <a:p>
            <a:endParaRPr lang="es-ES" dirty="0"/>
          </a:p>
          <a:p>
            <a:r>
              <a:rPr lang="es-ES" dirty="0"/>
              <a:t>Se cultiva a orillas de La Albufera de Valencia</a:t>
            </a:r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695424" y="5493306"/>
            <a:ext cx="191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2,79 €/ kg.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048930" y="2101333"/>
            <a:ext cx="86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Ref. </a:t>
            </a:r>
            <a:r>
              <a:rPr lang="es-ES" b="1" dirty="0" smtClean="0"/>
              <a:t>:2 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811" y="635848"/>
            <a:ext cx="1369573" cy="6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TABLETA CHOCOLATE COMES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14" t="20936" r="10989" b="22601"/>
          <a:stretch/>
        </p:blipFill>
        <p:spPr>
          <a:xfrm>
            <a:off x="7023100" y="2732816"/>
            <a:ext cx="2767283" cy="13312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038" t="18670" r="12636" b="20710"/>
          <a:stretch/>
        </p:blipFill>
        <p:spPr>
          <a:xfrm>
            <a:off x="7023100" y="4490661"/>
            <a:ext cx="2781949" cy="14916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12800" y="4227972"/>
            <a:ext cx="6210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DESCRIPCIÓN CHOCOLATE A LA PIEDRA:</a:t>
            </a:r>
          </a:p>
          <a:p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/>
              <a:t>Tableta </a:t>
            </a:r>
            <a:r>
              <a:rPr lang="es-ES" dirty="0"/>
              <a:t>de cacao con sabor dulce y textura terrosa. El chocolate de antaño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Ideal para </a:t>
            </a:r>
            <a:r>
              <a:rPr lang="es-ES" dirty="0" smtClean="0"/>
              <a:t>meriendas. </a:t>
            </a:r>
            <a:r>
              <a:rPr lang="es-ES" dirty="0"/>
              <a:t>Se come directamente, también se puede rallar para elaborar un chocolate a la taza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69950" y="26590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DESCRIPCIÓN CHOCOLATE CON LECHE:</a:t>
            </a:r>
          </a:p>
          <a:p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/>
              <a:t>Tableta </a:t>
            </a:r>
            <a:r>
              <a:rPr lang="es-ES" dirty="0"/>
              <a:t>de Chocolate con leche, sabor suave, textura cremosa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Postres y Meriendas. Comer directamente o fundir para realizar cobertura suave en algún postre.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805049" y="3092018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2,13 €</a:t>
            </a:r>
          </a:p>
          <a:p>
            <a:r>
              <a:rPr lang="es-ES" dirty="0" smtClean="0"/>
              <a:t>la tableta.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805049" y="4826000"/>
            <a:ext cx="147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1,7 € </a:t>
            </a:r>
          </a:p>
          <a:p>
            <a:r>
              <a:rPr lang="es-ES" dirty="0" smtClean="0"/>
              <a:t>La tableta.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0079715" y="2135010"/>
            <a:ext cx="86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Ref. </a:t>
            </a:r>
            <a:r>
              <a:rPr lang="es-ES" b="1" dirty="0" smtClean="0"/>
              <a:t>:3 </a:t>
            </a:r>
            <a:endParaRPr lang="es-E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07" y="628578"/>
            <a:ext cx="1399781" cy="7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FARTONS POLO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320" y="3517900"/>
            <a:ext cx="3116980" cy="19637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17600" y="3149600"/>
            <a:ext cx="565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DESCRIPCIÓN:</a:t>
            </a:r>
          </a:p>
          <a:p>
            <a:endParaRPr lang="es-ES" sz="2000" dirty="0" smtClean="0"/>
          </a:p>
          <a:p>
            <a:r>
              <a:rPr lang="es-ES" sz="2000" dirty="0"/>
              <a:t>El </a:t>
            </a:r>
            <a:r>
              <a:rPr lang="es-ES" sz="2000" dirty="0" err="1" smtClean="0"/>
              <a:t>fartón</a:t>
            </a:r>
            <a:r>
              <a:rPr lang="es-ES" sz="2000" b="1" dirty="0" smtClean="0"/>
              <a:t> </a:t>
            </a:r>
            <a:r>
              <a:rPr lang="es-ES" sz="2000" dirty="0" smtClean="0"/>
              <a:t>es </a:t>
            </a:r>
            <a:r>
              <a:rPr lang="es-ES" sz="2000" dirty="0"/>
              <a:t>un dulce típico del municipio </a:t>
            </a:r>
            <a:r>
              <a:rPr lang="es-ES" sz="2000" dirty="0" smtClean="0"/>
              <a:t>valenciano</a:t>
            </a:r>
            <a:r>
              <a:rPr lang="es-ES" sz="2000" dirty="0"/>
              <a:t> de </a:t>
            </a:r>
            <a:r>
              <a:rPr lang="es-ES" sz="2000" dirty="0" err="1" smtClean="0"/>
              <a:t>Alboraya</a:t>
            </a:r>
            <a:r>
              <a:rPr lang="es-ES" sz="2000" dirty="0" smtClean="0"/>
              <a:t> (España). </a:t>
            </a:r>
          </a:p>
          <a:p>
            <a:r>
              <a:rPr lang="es-ES" sz="2000" dirty="0" smtClean="0"/>
              <a:t>Es </a:t>
            </a:r>
            <a:r>
              <a:rPr lang="es-ES" sz="2000" dirty="0"/>
              <a:t>un tipo de bollo alargado blando, dulce y absorbente que se moja </a:t>
            </a:r>
            <a:r>
              <a:rPr lang="es-ES" sz="2000" dirty="0" smtClean="0"/>
              <a:t>en horchata.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004300" y="434877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0’78€/paquete</a:t>
            </a:r>
          </a:p>
          <a:p>
            <a:endParaRPr lang="es-ES" dirty="0" smtClean="0"/>
          </a:p>
          <a:p>
            <a:r>
              <a:rPr lang="es-ES" dirty="0" smtClean="0"/>
              <a:t>Precio: 14,04€/ caja con 18 paquetes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048930" y="2101333"/>
            <a:ext cx="807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Ref. </a:t>
            </a:r>
            <a:r>
              <a:rPr lang="es-ES" b="1" dirty="0" smtClean="0"/>
              <a:t>:</a:t>
            </a:r>
            <a:r>
              <a:rPr lang="es-ES" b="1" dirty="0"/>
              <a:t>4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99" y="634433"/>
            <a:ext cx="1376598" cy="6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 CERVERA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35" t="28012" r="935" b="24510"/>
          <a:stretch/>
        </p:blipFill>
        <p:spPr>
          <a:xfrm>
            <a:off x="7336280" y="3543300"/>
            <a:ext cx="3560318" cy="1663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28700" y="3073400"/>
            <a:ext cx="5791200" cy="260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1100" y="3225800"/>
            <a:ext cx="5791200" cy="260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76300" y="31877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DESCRIPCIÓN:</a:t>
            </a:r>
          </a:p>
          <a:p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longaniza de Pascua es un embutido típico de la Comunidad </a:t>
            </a:r>
            <a:r>
              <a:rPr lang="es-ES" sz="2000" dirty="0" smtClean="0"/>
              <a:t>Valenciana. Está </a:t>
            </a:r>
            <a:r>
              <a:rPr lang="es-ES" sz="2000" dirty="0"/>
              <a:t>elaborada a base de magro de cerdo teniendo una longitud de unos 30 centímetros con el grosor aproximado de un dedo consumiéndose seca.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36280" y="5244525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kg/12,25€.</a:t>
            </a:r>
          </a:p>
          <a:p>
            <a:r>
              <a:rPr lang="es-ES" sz="1400" dirty="0"/>
              <a:t>PAQUETE 4 UNIDADES(APROX 270 </a:t>
            </a:r>
            <a:r>
              <a:rPr lang="es-ES" sz="1400" dirty="0" smtClean="0"/>
              <a:t>GRS).</a:t>
            </a: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10048930" y="2101333"/>
            <a:ext cx="86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Ref. </a:t>
            </a:r>
            <a:r>
              <a:rPr lang="es-ES" b="1" dirty="0" smtClean="0"/>
              <a:t>:5 </a:t>
            </a:r>
            <a:endParaRPr lang="es-E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30" y="606124"/>
            <a:ext cx="1520770" cy="7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 HISC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600" y="2481263"/>
            <a:ext cx="2464858" cy="36972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3602" y="3134381"/>
            <a:ext cx="660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DESCRIPCIÓN:</a:t>
            </a:r>
          </a:p>
          <a:p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" sz="2000" dirty="0" smtClean="0"/>
              <a:t>Nuestra </a:t>
            </a:r>
            <a:r>
              <a:rPr lang="es-ES" sz="2000" dirty="0"/>
              <a:t>Horchata </a:t>
            </a:r>
            <a:r>
              <a:rPr lang="es-ES" sz="2000" dirty="0" smtClean="0"/>
              <a:t>concentrada </a:t>
            </a:r>
            <a:r>
              <a:rPr lang="es-ES" sz="2000" dirty="0"/>
              <a:t>se prepara a tu gusto en 30 segundos:</a:t>
            </a:r>
          </a:p>
          <a:p>
            <a:pPr algn="just"/>
            <a:r>
              <a:rPr lang="es-ES" sz="2000" dirty="0"/>
              <a:t>Mezcla 1 parte de Horchata Concentrada y 4 de Agua Mineral, agitar y servir o </a:t>
            </a:r>
            <a:r>
              <a:rPr lang="es-ES" sz="2000" dirty="0" smtClean="0"/>
              <a:t>enfriar en </a:t>
            </a:r>
            <a:r>
              <a:rPr lang="es-ES" sz="2000" dirty="0"/>
              <a:t>la nevera, si se consume al día siguiente estará aún mejor</a:t>
            </a:r>
            <a:r>
              <a:rPr lang="es-ES" sz="2000" dirty="0" smtClean="0"/>
              <a:t>.</a:t>
            </a:r>
          </a:p>
          <a:p>
            <a:pPr algn="just"/>
            <a:r>
              <a:rPr lang="es-ES" sz="2000" dirty="0" smtClean="0"/>
              <a:t>Es una bebida refrescante, popular en la Comunidad Valenciana.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932458" y="531959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5€/L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056696" y="2111931"/>
            <a:ext cx="86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Ref. </a:t>
            </a:r>
            <a:r>
              <a:rPr lang="es-ES" b="1" dirty="0" smtClean="0"/>
              <a:t>:6 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96" y="601004"/>
            <a:ext cx="1506730" cy="7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CONTACTO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Gmail cooperativa: </a:t>
            </a:r>
          </a:p>
          <a:p>
            <a:pPr marL="0" indent="0">
              <a:buNone/>
            </a:pPr>
            <a:r>
              <a:rPr lang="es-ES" dirty="0" smtClean="0"/>
              <a:t>thegoldenshop@Gmail.com</a:t>
            </a:r>
          </a:p>
          <a:p>
            <a:endParaRPr lang="es-ES" dirty="0" smtClean="0"/>
          </a:p>
          <a:p>
            <a:r>
              <a:rPr lang="es-ES" dirty="0" smtClean="0"/>
              <a:t>Dirección centro (Florida Secundaria):</a:t>
            </a:r>
          </a:p>
          <a:p>
            <a:pPr marL="0" indent="0">
              <a:buNone/>
            </a:pPr>
            <a:r>
              <a:rPr lang="es-ES" dirty="0" smtClean="0"/>
              <a:t>Avd. Diputación s/n </a:t>
            </a:r>
          </a:p>
          <a:p>
            <a:pPr marL="0" indent="0">
              <a:buNone/>
            </a:pPr>
            <a:r>
              <a:rPr lang="es-ES" dirty="0" smtClean="0"/>
              <a:t>46470, Catarroja (Valencia)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6" y="638201"/>
            <a:ext cx="1361681" cy="6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475</Words>
  <Application>Microsoft Office PowerPoint</Application>
  <PresentationFormat>Panorámica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Courier New</vt:lpstr>
      <vt:lpstr>Garamond</vt:lpstr>
      <vt:lpstr>Wingdings</vt:lpstr>
      <vt:lpstr>Orgánico</vt:lpstr>
      <vt:lpstr>Presentación de PowerPoint</vt:lpstr>
      <vt:lpstr>ÍNDICE</vt:lpstr>
      <vt:lpstr>ROSQUILLETAS CON PIPAS VELARTE</vt:lpstr>
      <vt:lpstr>ARROZ BOMBA LA CAMPANA</vt:lpstr>
      <vt:lpstr>TABLETA CHOCOLATE COMES</vt:lpstr>
      <vt:lpstr>FARTONS POLO</vt:lpstr>
      <vt:lpstr>LONGANIZA DE PASCUA CERVERA</vt:lpstr>
      <vt:lpstr>HORCHATA HISC</vt:lpstr>
      <vt:lpstr>DATOS DE CONTACTO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cursoa1</dc:creator>
  <cp:lastModifiedBy>Laura Palacios Naranjo</cp:lastModifiedBy>
  <cp:revision>14</cp:revision>
  <dcterms:created xsi:type="dcterms:W3CDTF">2018-02-19T13:22:42Z</dcterms:created>
  <dcterms:modified xsi:type="dcterms:W3CDTF">2018-03-06T10:33:20Z</dcterms:modified>
</cp:coreProperties>
</file>