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Oswald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Oswald-bold.fntdata"/><Relationship Id="rId12" Type="http://schemas.openxmlformats.org/officeDocument/2006/relationships/font" Target="fonts/Oswal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hyperlink" Target="#slide=id.g34ce5f22b6_1_5" TargetMode="External"/><Relationship Id="rId5" Type="http://schemas.openxmlformats.org/officeDocument/2006/relationships/hyperlink" Target="#slide=id.g351ae74542_1_57" TargetMode="External"/><Relationship Id="rId6" Type="http://schemas.openxmlformats.org/officeDocument/2006/relationships/hyperlink" Target="#slide=id.g353b6ee8be_1_11" TargetMode="External"/><Relationship Id="rId7" Type="http://schemas.openxmlformats.org/officeDocument/2006/relationships/hyperlink" Target="#slide=id.g34ce5f22b6_1_10" TargetMode="External"/><Relationship Id="rId8" Type="http://schemas.openxmlformats.org/officeDocument/2006/relationships/hyperlink" Target="#slide=id.g358f481dd3_0_20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9.png"/><Relationship Id="rId5" Type="http://schemas.openxmlformats.org/officeDocument/2006/relationships/hyperlink" Target="https://www.amazon.fr/Stickerfactory-Lot-de-100-Lo/dp/B016S3IH7K/ref=sr_1_3?ie=UTF8&amp;qid=1521115560&amp;sr=8-3&amp;keywords=sticker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6.png"/><Relationship Id="rId5" Type="http://schemas.openxmlformats.org/officeDocument/2006/relationships/hyperlink" Target="https://www.amazon.fr/gp/product/B01M5JWIGV/ref=s9u_simh_gw_i1?ie=UTF8&amp;pd_rd_i=B01M5JWIGV&amp;pd_rd_r=b677c9d6-2848-11e8-a008-71ec069f688d&amp;pd_rd_w=U9AxP&amp;pd_rd_wg=XcjzW&amp;pf_rd_m=A1X6FK5RDHNB96&amp;pf_rd_s=&amp;pf_rd_r=15S9W9ZA90BEM1DG3RPZ&amp;pf_rd_t=36701&amp;pf_rd_p=b2aa2a3e-4691-4349-8b50-65f9675cdf61&amp;pf_rd_i=desktop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hyperlink" Target="https://www.wish.com/#cid=5a0eb26dff7c731316b69337" TargetMode="External"/><Relationship Id="rId5" Type="http://schemas.openxmlformats.org/officeDocument/2006/relationships/image" Target="../media/image8.jpg"/><Relationship Id="rId6" Type="http://schemas.openxmlformats.org/officeDocument/2006/relationships/image" Target="../media/image3.jpg"/><Relationship Id="rId7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2.jpg"/><Relationship Id="rId5" Type="http://schemas.openxmlformats.org/officeDocument/2006/relationships/hyperlink" Target="https://www.amazon.fr/Vichy-Pastilles-Menthe-Sachet-230/dp/B01NBAX8AF/ref=sr_1_sc_2?ie=UTF8&amp;qid=1521207550&amp;sr=8-2-spell&amp;keywords=vichy+pastilla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n de fond  gris et noir"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2462325" y="1527925"/>
            <a:ext cx="5353500" cy="12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catálogo</a:t>
            </a:r>
            <a:endParaRPr b="1" sz="9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3287925" y="2526900"/>
            <a:ext cx="3061800" cy="11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Oswald"/>
                <a:ea typeface="Oswald"/>
                <a:cs typeface="Oswald"/>
                <a:sym typeface="Oswald"/>
              </a:rPr>
              <a:t>THE FOOD COMPANY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Resultado de imagen de fond gris et noir" id="63" name="Shape 63" title="Ver imagen de orige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2209625" y="445025"/>
            <a:ext cx="4327500" cy="14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600">
                <a:solidFill>
                  <a:srgbClr val="FFFFFF"/>
                </a:solidFill>
              </a:rPr>
              <a:t>ÍNDICE</a:t>
            </a:r>
            <a:endParaRPr b="1" sz="9600">
              <a:solidFill>
                <a:srgbClr val="FFFFFF"/>
              </a:solidFill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146350" y="1904225"/>
            <a:ext cx="5865300" cy="10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fr" u="sng">
                <a:solidFill>
                  <a:schemeClr val="hlink"/>
                </a:solidFill>
                <a:hlinkClick r:id="rId4"/>
              </a:rPr>
              <a:t>COMPLEMENTOS.1. (C-...)</a:t>
            </a:r>
            <a:r>
              <a:rPr lang="fr">
                <a:solidFill>
                  <a:srgbClr val="0000FF"/>
                </a:solidFill>
              </a:rPr>
              <a:t> </a:t>
            </a:r>
            <a:r>
              <a:rPr lang="fr" u="sng">
                <a:solidFill>
                  <a:schemeClr val="hlink"/>
                </a:solidFill>
                <a:hlinkClick r:id="rId5"/>
              </a:rPr>
              <a:t>1.2</a:t>
            </a:r>
            <a:endParaRPr>
              <a:solidFill>
                <a:srgbClr val="0000FF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fr" u="sng">
                <a:solidFill>
                  <a:schemeClr val="hlink"/>
                </a:solidFill>
                <a:hlinkClick r:id="rId6"/>
              </a:rPr>
              <a:t>INFORMÁTICA.1.(IN-...)</a:t>
            </a:r>
            <a:r>
              <a:rPr lang="fr"/>
              <a:t> </a:t>
            </a:r>
            <a:r>
              <a:rPr lang="fr" u="sng">
                <a:solidFill>
                  <a:schemeClr val="hlink"/>
                </a:solidFill>
                <a:hlinkClick r:id="rId7"/>
              </a:rPr>
              <a:t>1.2</a:t>
            </a:r>
            <a:endParaRPr/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fr" u="sng">
                <a:solidFill>
                  <a:schemeClr val="hlink"/>
                </a:solidFill>
                <a:hlinkClick r:id="rId8"/>
              </a:rPr>
              <a:t>ALIMENTACIÓN.1.(ALI-..)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n de fond gris et noir" id="70" name="Shape 70" title="Ver imagen de orige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2350" y="811000"/>
            <a:ext cx="2857500" cy="24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1541875" y="2311525"/>
            <a:ext cx="3663000" cy="12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/>
              <a:t>100% Resistentes al agua y al Sol, fabricadas en PVC de buena calidad, fáciles de pegar en cualquier superficie y la talla de las pegatinas varía entre los 6cm a  los 12cm.</a:t>
            </a:r>
            <a:endParaRPr b="1"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/>
              <a:t>Estas pegatinas son de una gran variedad por su marcas o logos. </a:t>
            </a:r>
            <a:endParaRPr b="1" sz="1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</p:txBody>
      </p:sp>
      <p:sp>
        <p:nvSpPr>
          <p:cNvPr id="73" name="Shape 73"/>
          <p:cNvSpPr txBox="1"/>
          <p:nvPr/>
        </p:nvSpPr>
        <p:spPr>
          <a:xfrm>
            <a:off x="1399275" y="811000"/>
            <a:ext cx="3413400" cy="6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 u="sng">
                <a:solidFill>
                  <a:srgbClr val="F3F3F3"/>
                </a:solidFill>
              </a:rPr>
              <a:t>100 </a:t>
            </a:r>
            <a:r>
              <a:rPr b="1" lang="fr" sz="3000" u="sng">
                <a:solidFill>
                  <a:srgbClr val="F3F3F3"/>
                </a:solidFill>
              </a:rPr>
              <a:t>PEGATINAS</a:t>
            </a:r>
            <a:endParaRPr b="1" sz="3000" u="sng">
              <a:solidFill>
                <a:srgbClr val="F3F3F3"/>
              </a:solidFill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1595325" y="1385875"/>
            <a:ext cx="909000" cy="6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4,40</a:t>
            </a:r>
            <a:r>
              <a:rPr lang="fr" sz="1800"/>
              <a:t> €</a:t>
            </a:r>
            <a:endParaRPr sz="1800"/>
          </a:p>
        </p:txBody>
      </p:sp>
      <p:sp>
        <p:nvSpPr>
          <p:cNvPr id="75" name="Shape 75"/>
          <p:cNvSpPr txBox="1"/>
          <p:nvPr/>
        </p:nvSpPr>
        <p:spPr>
          <a:xfrm>
            <a:off x="2337475" y="1546375"/>
            <a:ext cx="20718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 </a:t>
            </a:r>
            <a:r>
              <a:rPr lang="fr"/>
              <a:t>TVA incluida</a:t>
            </a:r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1595325" y="1858063"/>
            <a:ext cx="1357500" cy="11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/>
              <a:t>+5€ por los costes de </a:t>
            </a:r>
            <a:r>
              <a:rPr lang="fr" sz="700"/>
              <a:t>envío</a:t>
            </a:r>
            <a:endParaRPr sz="700"/>
          </a:p>
        </p:txBody>
      </p:sp>
      <p:sp>
        <p:nvSpPr>
          <p:cNvPr id="77" name="Shape 77"/>
          <p:cNvSpPr txBox="1"/>
          <p:nvPr/>
        </p:nvSpPr>
        <p:spPr>
          <a:xfrm>
            <a:off x="5772350" y="3220825"/>
            <a:ext cx="15849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</a:rPr>
              <a:t>N.REFERENCIA: C-001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0" y="25"/>
            <a:ext cx="17004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>
                <a:solidFill>
                  <a:srgbClr val="990000"/>
                </a:solidFill>
              </a:rPr>
              <a:t>COMPLEMENTOS</a:t>
            </a:r>
            <a:endParaRPr/>
          </a:p>
        </p:txBody>
      </p:sp>
      <p:sp>
        <p:nvSpPr>
          <p:cNvPr id="79" name="Shape 79"/>
          <p:cNvSpPr txBox="1"/>
          <p:nvPr/>
        </p:nvSpPr>
        <p:spPr>
          <a:xfrm>
            <a:off x="5772200" y="3532525"/>
            <a:ext cx="28575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 u="sng">
                <a:solidFill>
                  <a:schemeClr val="hlink"/>
                </a:solidFill>
                <a:hlinkClick r:id="rId5"/>
              </a:rPr>
              <a:t>https://www.amazon.fr/Stickerfactory-Lot-de-100-Lo/dp/B016S3IH7K/ref=sr_1_3?ie=UTF8&amp;qid=1521115560&amp;sr=8-3&amp;keywords=stickers</a:t>
            </a:r>
            <a:endParaRPr sz="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n de fond gris et noir" id="84" name="Shape 84" title="Ver imagen de orige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1541850" y="2322150"/>
            <a:ext cx="3369900" cy="49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/>
              <a:t>Variedad de collares de una longitud media de 12cm que varía, son elásticos y resistentes, su material es de encaje y de muy buena calidad. </a:t>
            </a:r>
            <a:endParaRPr b="1"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</p:txBody>
      </p:sp>
      <p:sp>
        <p:nvSpPr>
          <p:cNvPr id="86" name="Shape 86"/>
          <p:cNvSpPr txBox="1"/>
          <p:nvPr/>
        </p:nvSpPr>
        <p:spPr>
          <a:xfrm>
            <a:off x="1399275" y="811000"/>
            <a:ext cx="3716400" cy="6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 u="sng">
                <a:solidFill>
                  <a:srgbClr val="F3F3F3"/>
                </a:solidFill>
              </a:rPr>
              <a:t>Lote de </a:t>
            </a:r>
            <a:r>
              <a:rPr b="1" lang="fr" sz="3000" u="sng">
                <a:solidFill>
                  <a:srgbClr val="F3F3F3"/>
                </a:solidFill>
              </a:rPr>
              <a:t>10 Collares</a:t>
            </a:r>
            <a:endParaRPr b="1" sz="3000" u="sng">
              <a:solidFill>
                <a:srgbClr val="F3F3F3"/>
              </a:solidFill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1541850" y="1247725"/>
            <a:ext cx="16575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4.50</a:t>
            </a:r>
            <a:r>
              <a:rPr lang="fr" sz="1800"/>
              <a:t>€</a:t>
            </a:r>
            <a:endParaRPr sz="1800"/>
          </a:p>
        </p:txBody>
      </p:sp>
      <p:sp>
        <p:nvSpPr>
          <p:cNvPr id="88" name="Shape 88"/>
          <p:cNvSpPr txBox="1"/>
          <p:nvPr/>
        </p:nvSpPr>
        <p:spPr>
          <a:xfrm>
            <a:off x="2221575" y="1546375"/>
            <a:ext cx="20718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 TVA incluida</a:t>
            </a:r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1541850" y="1858075"/>
            <a:ext cx="1357500" cy="11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/>
              <a:t>+5€ por los costes de envío</a:t>
            </a:r>
            <a:endParaRPr sz="700"/>
          </a:p>
        </p:txBody>
      </p:sp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7075" y="610825"/>
            <a:ext cx="2675525" cy="3348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0" y="0"/>
            <a:ext cx="17820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>
                <a:solidFill>
                  <a:srgbClr val="990000"/>
                </a:solidFill>
              </a:rPr>
              <a:t>COMPLEMENTOS</a:t>
            </a:r>
            <a:endParaRPr b="1" i="1">
              <a:solidFill>
                <a:srgbClr val="990000"/>
              </a:solidFill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6087075" y="3959325"/>
            <a:ext cx="1657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</a:rPr>
              <a:t>N.REFERENCIA: C-002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6087075" y="4235975"/>
            <a:ext cx="26754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 u="sng">
                <a:solidFill>
                  <a:schemeClr val="hlink"/>
                </a:solidFill>
                <a:hlinkClick r:id="rId5"/>
              </a:rPr>
              <a:t>https://www.amazon.fr/gp/product/B01M5JWIGV/ref=s9u_simh_gw_i1?ie=UTF8&amp;pd_rd_i=B01M5JWIGV&amp;pd_rd_r=b677c9d6-2848-11e8-a008-71ec069f688d&amp;pd_rd_w=U9AxP&amp;pd_rd_wg=XcjzW&amp;pf_rd_m=A1X6FK5RDHNB96&amp;pf_rd_s=&amp;pf_rd_r=15S9W9ZA90BEM1DG3RPZ&amp;pf_rd_t=36701&amp;pf_rd_p=b2aa2a3e-4691-4349-8b50-65f9675cdf61&amp;pf_rd_i=desktop</a:t>
            </a:r>
            <a:endParaRPr sz="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n de fond gris et noir" id="98" name="Shape 98" title="Ver imagen de orige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1399250" y="2018575"/>
            <a:ext cx="3663000" cy="12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/>
              <a:t>Raton Gaming con 2,4Ghz sin hilo y con conexion USB.</a:t>
            </a:r>
            <a:endParaRPr b="1" sz="1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/>
              <a:t>Modelo hecho para adaptarse a tu mano y de alta calidad</a:t>
            </a:r>
            <a:endParaRPr b="1" sz="1000"/>
          </a:p>
        </p:txBody>
      </p:sp>
      <p:sp>
        <p:nvSpPr>
          <p:cNvPr id="100" name="Shape 100"/>
          <p:cNvSpPr txBox="1"/>
          <p:nvPr/>
        </p:nvSpPr>
        <p:spPr>
          <a:xfrm>
            <a:off x="1007075" y="811000"/>
            <a:ext cx="4019400" cy="6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 u="sng">
                <a:solidFill>
                  <a:srgbClr val="F3F3F3"/>
                </a:solidFill>
              </a:rPr>
              <a:t>Raton Gaming</a:t>
            </a:r>
            <a:endParaRPr b="1" sz="3000" u="sng">
              <a:solidFill>
                <a:srgbClr val="F3F3F3"/>
              </a:solidFill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1595325" y="1385875"/>
            <a:ext cx="909000" cy="6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18</a:t>
            </a:r>
            <a:r>
              <a:rPr lang="fr" sz="1800"/>
              <a:t>€</a:t>
            </a:r>
            <a:endParaRPr sz="1800"/>
          </a:p>
        </p:txBody>
      </p:sp>
      <p:sp>
        <p:nvSpPr>
          <p:cNvPr id="102" name="Shape 102"/>
          <p:cNvSpPr txBox="1"/>
          <p:nvPr/>
        </p:nvSpPr>
        <p:spPr>
          <a:xfrm>
            <a:off x="2105750" y="1546363"/>
            <a:ext cx="20718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 TVA incluida</a:t>
            </a:r>
            <a:endParaRPr/>
          </a:p>
        </p:txBody>
      </p:sp>
      <p:sp>
        <p:nvSpPr>
          <p:cNvPr id="103" name="Shape 103"/>
          <p:cNvSpPr txBox="1"/>
          <p:nvPr/>
        </p:nvSpPr>
        <p:spPr>
          <a:xfrm>
            <a:off x="1595325" y="1858063"/>
            <a:ext cx="1357500" cy="11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/>
              <a:t>+5€ por los costes de envío</a:t>
            </a:r>
            <a:endParaRPr sz="700"/>
          </a:p>
        </p:txBody>
      </p:sp>
      <p:sp>
        <p:nvSpPr>
          <p:cNvPr id="104" name="Shape 104"/>
          <p:cNvSpPr txBox="1"/>
          <p:nvPr/>
        </p:nvSpPr>
        <p:spPr>
          <a:xfrm>
            <a:off x="5772350" y="3220825"/>
            <a:ext cx="15849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</a:rPr>
              <a:t>N.REFERENCIA: IN-001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0" y="25"/>
            <a:ext cx="17004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>
                <a:solidFill>
                  <a:srgbClr val="990000"/>
                </a:solidFill>
              </a:rPr>
              <a:t>INFORMÁTICA</a:t>
            </a: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5400" y="857375"/>
            <a:ext cx="2413100" cy="241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5772350" y="3493625"/>
            <a:ext cx="30000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https://www.wish.com/search/ordinateur#cid=589804aa8b1da55195d9b3d5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n de fond gris et noir" id="112" name="Shape 112" title="Ver imagen de orige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6028100" y="4190425"/>
            <a:ext cx="30231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 u="sng">
                <a:solidFill>
                  <a:schemeClr val="hlink"/>
                </a:solidFill>
                <a:hlinkClick r:id="rId4"/>
              </a:rPr>
              <a:t>https://www.wish.com/#cid=5a0eb26dff7c731316b69337</a:t>
            </a:r>
            <a:endParaRPr sz="700"/>
          </a:p>
        </p:txBody>
      </p:sp>
      <p:pic>
        <p:nvPicPr>
          <p:cNvPr id="114" name="Shape 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8100" y="254550"/>
            <a:ext cx="1511575" cy="15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39675" y="254550"/>
            <a:ext cx="1511575" cy="15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12175" y="1812201"/>
            <a:ext cx="1557950" cy="172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6028100" y="3533375"/>
            <a:ext cx="1734000" cy="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N.REFERENCIA: IN-002-A</a:t>
            </a:r>
            <a:endParaRPr sz="1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N.REFERENCIA: IN-002-B</a:t>
            </a:r>
            <a:endParaRPr sz="1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N.REFERENCIA: IN-002-C</a:t>
            </a:r>
            <a:endParaRPr sz="1000"/>
          </a:p>
        </p:txBody>
      </p:sp>
      <p:sp>
        <p:nvSpPr>
          <p:cNvPr id="118" name="Shape 118"/>
          <p:cNvSpPr txBox="1"/>
          <p:nvPr/>
        </p:nvSpPr>
        <p:spPr>
          <a:xfrm>
            <a:off x="0" y="4787100"/>
            <a:ext cx="23625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0000"/>
                </a:solidFill>
              </a:rPr>
              <a:t>CADA MANDO VA POR SEPARADO.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0" y="0"/>
            <a:ext cx="14358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>
                <a:solidFill>
                  <a:srgbClr val="990000"/>
                </a:solidFill>
              </a:rPr>
              <a:t>INFORMÁTICA</a:t>
            </a: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519200" y="2173838"/>
            <a:ext cx="4307400" cy="18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/>
              <a:t>Gamepad compatible con Android e IOS mediante conexión bluetooth.</a:t>
            </a:r>
            <a:endParaRPr b="1"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CARACTERÍSTICAS.</a:t>
            </a:r>
            <a:endParaRPr b="1" sz="12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/>
              <a:t>Versión bluetooth: 3.0</a:t>
            </a:r>
            <a:endParaRPr b="1" sz="1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/>
              <a:t>Soporte de sistemas: Android/IOS. </a:t>
            </a:r>
            <a:endParaRPr b="1" sz="1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/>
              <a:t>Tipo de batería: Incorporada.</a:t>
            </a:r>
            <a:endParaRPr b="1" sz="1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/>
              <a:t>Capacidad de batería: 400mAh</a:t>
            </a:r>
            <a:endParaRPr b="1" sz="1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/>
              <a:t>Voltaje de batería: 3.7V </a:t>
            </a:r>
            <a:endParaRPr b="1" sz="1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/>
              <a:t>Carga vía: USB </a:t>
            </a:r>
            <a:endParaRPr b="1" sz="1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/>
              <a:t>Tiempo de carga: 2-3 horas. </a:t>
            </a:r>
            <a:endParaRPr b="1" sz="1000"/>
          </a:p>
        </p:txBody>
      </p:sp>
      <p:sp>
        <p:nvSpPr>
          <p:cNvPr id="121" name="Shape 121"/>
          <p:cNvSpPr txBox="1"/>
          <p:nvPr/>
        </p:nvSpPr>
        <p:spPr>
          <a:xfrm>
            <a:off x="519200" y="957175"/>
            <a:ext cx="4734900" cy="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 u="sng">
                <a:solidFill>
                  <a:srgbClr val="FFFFFF"/>
                </a:solidFill>
              </a:rPr>
              <a:t>MANDO PARA EL MÓVIL</a:t>
            </a:r>
            <a:endParaRPr b="1" sz="3000" u="sng">
              <a:solidFill>
                <a:srgbClr val="FFFFFF"/>
              </a:solidFill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519200" y="1573075"/>
            <a:ext cx="58653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11</a:t>
            </a:r>
            <a:r>
              <a:rPr lang="fr" sz="1800">
                <a:solidFill>
                  <a:schemeClr val="dk1"/>
                </a:solidFill>
              </a:rPr>
              <a:t>€</a:t>
            </a:r>
            <a:r>
              <a:rPr lang="fr" sz="1800"/>
              <a:t> 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Resultado de imagen de fond gris et noir" id="129" name="Shape 129" title="Ver imagen de orige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9775" y="139525"/>
            <a:ext cx="2492525" cy="33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6339775" y="3972050"/>
            <a:ext cx="27633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u="sng">
                <a:solidFill>
                  <a:schemeClr val="hlink"/>
                </a:solidFill>
                <a:hlinkClick r:id="rId5"/>
              </a:rPr>
              <a:t>https://www.amazon.fr/Vichy-Pastilles-Menthe-Sachet-230/dp/B01NBAX8AF/ref=sr_1_sc_2?ie=UTF8&amp;qid=1521207550&amp;sr=8-2-spell&amp;keywords=vichy+pastillas</a:t>
            </a:r>
            <a:endParaRPr sz="1000"/>
          </a:p>
        </p:txBody>
      </p:sp>
      <p:sp>
        <p:nvSpPr>
          <p:cNvPr id="132" name="Shape 132"/>
          <p:cNvSpPr txBox="1"/>
          <p:nvPr/>
        </p:nvSpPr>
        <p:spPr>
          <a:xfrm>
            <a:off x="6339775" y="3569875"/>
            <a:ext cx="19692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N.REFERENCIA: ALI-001</a:t>
            </a:r>
            <a:endParaRPr sz="1000"/>
          </a:p>
        </p:txBody>
      </p:sp>
      <p:sp>
        <p:nvSpPr>
          <p:cNvPr id="133" name="Shape 133"/>
          <p:cNvSpPr txBox="1"/>
          <p:nvPr/>
        </p:nvSpPr>
        <p:spPr>
          <a:xfrm>
            <a:off x="834700" y="804425"/>
            <a:ext cx="35946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 u="sng">
                <a:solidFill>
                  <a:srgbClr val="FFFFFF"/>
                </a:solidFill>
              </a:rPr>
              <a:t>PASTILLAS VICHY</a:t>
            </a:r>
            <a:endParaRPr b="1" sz="3000" u="sng">
              <a:solidFill>
                <a:srgbClr val="FFFFFF"/>
              </a:solidFill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0" y="0"/>
            <a:ext cx="16395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>
                <a:solidFill>
                  <a:srgbClr val="990000"/>
                </a:solidFill>
              </a:rPr>
              <a:t>ALIMENTACIÓN</a:t>
            </a:r>
            <a:endParaRPr b="1" i="1">
              <a:solidFill>
                <a:srgbClr val="990000"/>
              </a:solidFill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834700" y="1683925"/>
            <a:ext cx="43254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LOTE 230g de una docena: 42€ Con TVA incluida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+5 de costes de envio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6" name="Shape 136"/>
          <p:cNvSpPr txBox="1"/>
          <p:nvPr/>
        </p:nvSpPr>
        <p:spPr>
          <a:xfrm>
            <a:off x="834700" y="2575725"/>
            <a:ext cx="5352000" cy="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/>
              <a:t>VOLUMEN: 100ml</a:t>
            </a:r>
            <a:endParaRPr b="1"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/>
              <a:t>PESO NETO: 100g </a:t>
            </a:r>
            <a:endParaRPr b="1"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/>
              <a:t>CONTENEDOR: No se puede exponer a la luz solar.</a:t>
            </a:r>
            <a:endParaRPr b="1"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/>
              <a:t>MARCA: Vichy</a:t>
            </a:r>
            <a:endParaRPr b="1"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