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49BB02-C22D-4325-B9C3-FA416FF3EBAA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191030-713A-4144-96A5-CA177A84C62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3341" y="1192962"/>
            <a:ext cx="6777318" cy="1731982"/>
          </a:xfrm>
        </p:spPr>
        <p:txBody>
          <a:bodyPr/>
          <a:lstStyle/>
          <a:p>
            <a:r>
              <a:rPr lang="es-ES" dirty="0" smtClean="0"/>
              <a:t>Catálogo de productos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es-ES" dirty="0" smtClean="0"/>
              <a:t>Florida Unida</a:t>
            </a:r>
            <a:endParaRPr lang="es-ES" dirty="0"/>
          </a:p>
        </p:txBody>
      </p:sp>
      <p:pic>
        <p:nvPicPr>
          <p:cNvPr id="1026" name="Picture 2" descr="C:\Users\anlalo\Downloads\Logo florida un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1728192" cy="18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Nuestro catálogo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Una lista de productos pensados para acompañar el delicioso sabor de la horchata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59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La horchata es una bebida refrescante típica valenciana. Está preparada azúcar y chufas mojadas, perfecta </a:t>
            </a:r>
            <a:r>
              <a:rPr lang="es-ES" dirty="0"/>
              <a:t>p</a:t>
            </a:r>
            <a:r>
              <a:rPr lang="es-ES" dirty="0" smtClean="0"/>
              <a:t>ara un delicioso postre, desayuno o merienda.</a:t>
            </a:r>
          </a:p>
          <a:p>
            <a:pPr algn="just"/>
            <a:r>
              <a:rPr lang="es-ES" dirty="0" smtClean="0"/>
              <a:t>Preparación: mezclar con </a:t>
            </a:r>
            <a:r>
              <a:rPr lang="es-ES" dirty="0" smtClean="0"/>
              <a:t>agua.</a:t>
            </a:r>
            <a:endParaRPr lang="es-ES" dirty="0" smtClean="0"/>
          </a:p>
          <a:p>
            <a:pPr algn="just"/>
            <a:r>
              <a:rPr lang="es-ES" dirty="0" smtClean="0"/>
              <a:t>Precio: 5€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Horchata </a:t>
            </a:r>
            <a:r>
              <a:rPr lang="es-ES" dirty="0" err="1" smtClean="0"/>
              <a:t>Hisc</a:t>
            </a:r>
            <a:endParaRPr lang="es-ES" dirty="0"/>
          </a:p>
        </p:txBody>
      </p:sp>
      <p:pic>
        <p:nvPicPr>
          <p:cNvPr id="2050" name="Picture 2" descr="C:\Users\anlalo\Downloads\Horchata his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2815406" cy="1636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20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</a:t>
            </a:r>
            <a:r>
              <a:rPr lang="es-ES" dirty="0" err="1" smtClean="0"/>
              <a:t>fartones</a:t>
            </a:r>
            <a:r>
              <a:rPr lang="es-ES" dirty="0" smtClean="0"/>
              <a:t> son unos dulces de bollería que acompañan perfectamente a la </a:t>
            </a:r>
            <a:r>
              <a:rPr lang="es-ES" dirty="0" smtClean="0"/>
              <a:t>horchata. </a:t>
            </a:r>
            <a:r>
              <a:rPr lang="es-ES" dirty="0" smtClean="0"/>
              <a:t>Están rociados por azúcar glaseado por encima.</a:t>
            </a:r>
          </a:p>
          <a:p>
            <a:r>
              <a:rPr lang="es-ES" dirty="0" smtClean="0"/>
              <a:t>Precio: 13,40</a:t>
            </a:r>
            <a:r>
              <a:rPr lang="es-ES" dirty="0" smtClean="0"/>
              <a:t>€ </a:t>
            </a:r>
            <a:r>
              <a:rPr lang="es-ES" dirty="0" smtClean="0">
                <a:sym typeface="Wingdings" panose="05000000000000000000" pitchFamily="2" charset="2"/>
              </a:rPr>
              <a:t> 18 paquetes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Fartones</a:t>
            </a:r>
            <a:r>
              <a:rPr lang="es-ES" dirty="0" smtClean="0"/>
              <a:t> polo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146260" cy="2089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3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Dulce </a:t>
            </a:r>
            <a:r>
              <a:rPr lang="es-ES" dirty="0" smtClean="0"/>
              <a:t>de</a:t>
            </a:r>
            <a:r>
              <a:rPr lang="es-ES" dirty="0" smtClean="0"/>
              <a:t> </a:t>
            </a:r>
            <a:r>
              <a:rPr lang="es-ES" dirty="0" smtClean="0"/>
              <a:t>sabor </a:t>
            </a:r>
            <a:r>
              <a:rPr lang="es-ES" dirty="0"/>
              <a:t>suave, textura </a:t>
            </a:r>
            <a:r>
              <a:rPr lang="es-ES" dirty="0" smtClean="0"/>
              <a:t>cremosa.</a:t>
            </a:r>
            <a:endParaRPr lang="es-ES" dirty="0"/>
          </a:p>
          <a:p>
            <a:r>
              <a:rPr lang="es-ES" dirty="0" smtClean="0"/>
              <a:t>Precio: 2,13€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Chocolate </a:t>
            </a:r>
            <a:r>
              <a:rPr lang="es-ES" dirty="0" smtClean="0"/>
              <a:t>con leche Comes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03" y="3789040"/>
            <a:ext cx="3674705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Pan crujiente, salado y </a:t>
            </a:r>
            <a:r>
              <a:rPr lang="es-ES" dirty="0" smtClean="0"/>
              <a:t>alargado</a:t>
            </a:r>
            <a:r>
              <a:rPr lang="es-ES" dirty="0"/>
              <a:t>.</a:t>
            </a:r>
            <a:r>
              <a:rPr lang="es-ES" dirty="0" smtClean="0"/>
              <a:t> </a:t>
            </a:r>
            <a:r>
              <a:rPr lang="es-ES" dirty="0" smtClean="0"/>
              <a:t>Mezcla deliciosa para un picoteo entre comidas.</a:t>
            </a:r>
          </a:p>
          <a:p>
            <a:r>
              <a:rPr lang="es-ES" dirty="0" smtClean="0"/>
              <a:t>Precio: paquete de 70g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smtClean="0"/>
              <a:t>0,90€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416728"/>
            <a:ext cx="7756263" cy="1054250"/>
          </a:xfrm>
        </p:spPr>
        <p:txBody>
          <a:bodyPr/>
          <a:lstStyle/>
          <a:p>
            <a:r>
              <a:rPr lang="es-ES" dirty="0" smtClean="0"/>
              <a:t>Rosquilletas </a:t>
            </a:r>
            <a:r>
              <a:rPr lang="es-ES" dirty="0" smtClean="0"/>
              <a:t>Velarte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790332" cy="2779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4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Embutido típico de la Comunidad Valenciana y Aragón.</a:t>
            </a:r>
            <a:endParaRPr lang="es-ES" dirty="0" smtClean="0"/>
          </a:p>
          <a:p>
            <a:r>
              <a:rPr lang="es-ES" dirty="0" smtClean="0"/>
              <a:t>Precio</a:t>
            </a:r>
            <a:r>
              <a:rPr lang="es-ES" dirty="0" smtClean="0"/>
              <a:t>: 12,25€/kg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Longaniza de pascua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884526" cy="2617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</TotalTime>
  <Words>148</Words>
  <Application>Microsoft Office PowerPoint</Application>
  <PresentationFormat>Presentación en pantalla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Cartoné</vt:lpstr>
      <vt:lpstr>Catálogo de productos</vt:lpstr>
      <vt:lpstr>Nuestro catálogo</vt:lpstr>
      <vt:lpstr>Horchata Hisc</vt:lpstr>
      <vt:lpstr>Fartones polo</vt:lpstr>
      <vt:lpstr>Chocolate con leche Comes</vt:lpstr>
      <vt:lpstr>Rosquilletas Velarte</vt:lpstr>
      <vt:lpstr>Longaniza de pascua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Angel Lapenya Lopez</dc:creator>
  <cp:lastModifiedBy>Angel Lapenya Lopez</cp:lastModifiedBy>
  <cp:revision>10</cp:revision>
  <dcterms:created xsi:type="dcterms:W3CDTF">2017-02-20T09:09:37Z</dcterms:created>
  <dcterms:modified xsi:type="dcterms:W3CDTF">2017-03-13T09:21:40Z</dcterms:modified>
</cp:coreProperties>
</file>