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3" d="100"/>
          <a:sy n="73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E4724-CE97-4BB5-AEE1-E2EE53A049D3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084E5-8069-431B-BFC2-D35E826F446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93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716B5B-E992-4764-8D89-AEFF859072EE}" type="datetimeFigureOut">
              <a:rPr lang="es-ES" smtClean="0"/>
              <a:t>13/02/2017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6C4C68-623B-4447-8589-CA2323F5E2F7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coperativahpam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4283968" y="770072"/>
            <a:ext cx="3384376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130563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CATÁLOGO</a:t>
            </a:r>
            <a:endParaRPr lang="es-ES" sz="32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4" y="2924944"/>
            <a:ext cx="2476905" cy="34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06090"/>
          </a:xfrm>
        </p:spPr>
        <p:txBody>
          <a:bodyPr/>
          <a:lstStyle/>
          <a:p>
            <a:pPr algn="ctr"/>
            <a:r>
              <a:rPr lang="es-ES" dirty="0" smtClean="0"/>
              <a:t>FARTONS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2794000" cy="1854200"/>
          </a:xfrm>
        </p:spPr>
      </p:pic>
      <p:sp>
        <p:nvSpPr>
          <p:cNvPr id="3" name="2 Rectángulo"/>
          <p:cNvSpPr/>
          <p:nvPr/>
        </p:nvSpPr>
        <p:spPr>
          <a:xfrm>
            <a:off x="467544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 dulce de bollería alargado y con azúcar glaseado típico del municipio valenciano </a:t>
            </a:r>
            <a:r>
              <a:rPr lang="es-ES" dirty="0" smtClean="0"/>
              <a:t>,España.</a:t>
            </a:r>
          </a:p>
          <a:p>
            <a:r>
              <a:rPr lang="es-ES" dirty="0" smtClean="0"/>
              <a:t>Para </a:t>
            </a:r>
            <a:r>
              <a:rPr lang="es-ES" dirty="0"/>
              <a:t>mojar en la </a:t>
            </a:r>
            <a:r>
              <a:rPr lang="es-ES" dirty="0" smtClean="0"/>
              <a:t>horchata.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0112" y="32849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0,95 el paquete/ 6 </a:t>
            </a:r>
            <a:r>
              <a:rPr lang="es-ES" dirty="0" err="1" smtClean="0"/>
              <a:t>fartons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56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850106"/>
          </a:xfrm>
        </p:spPr>
        <p:txBody>
          <a:bodyPr/>
          <a:lstStyle/>
          <a:p>
            <a:pPr algn="ctr"/>
            <a:r>
              <a:rPr lang="es-ES" dirty="0" smtClean="0"/>
              <a:t>LONGANIZA DE PASCUA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38" y="1484296"/>
            <a:ext cx="3251037" cy="177219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51520" y="1484783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un embutido típico de la Comunidad Valenciana </a:t>
            </a:r>
            <a:r>
              <a:rPr lang="es-ES" dirty="0" smtClean="0"/>
              <a:t>. Está </a:t>
            </a:r>
            <a:r>
              <a:rPr lang="es-ES" dirty="0"/>
              <a:t>elaborada a base de magro de cerdo teniendo </a:t>
            </a:r>
            <a:r>
              <a:rPr lang="es-ES" dirty="0" smtClean="0"/>
              <a:t> una </a:t>
            </a:r>
            <a:r>
              <a:rPr lang="es-ES" dirty="0"/>
              <a:t>longitud de unos 30 centímetros con el grosor </a:t>
            </a:r>
          </a:p>
          <a:p>
            <a:r>
              <a:rPr lang="es-ES" dirty="0"/>
              <a:t>aproximado de un dedo consumiéndose seca</a:t>
            </a:r>
            <a:r>
              <a:rPr lang="es-ES" dirty="0" smtClean="0"/>
              <a:t>. Va envasada al vacío en paquetes de 250 g aprox.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265427" y="3700774"/>
            <a:ext cx="325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12€/ Kg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89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chocolate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56904"/>
            <a:ext cx="3168352" cy="1774277"/>
          </a:xfrm>
        </p:spPr>
      </p:pic>
      <p:sp>
        <p:nvSpPr>
          <p:cNvPr id="5" name="4 Rectángulo"/>
          <p:cNvSpPr/>
          <p:nvPr/>
        </p:nvSpPr>
        <p:spPr>
          <a:xfrm>
            <a:off x="395537" y="184482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Chocolate en tableta, se considera que tiene un sabor delicioso, </a:t>
            </a:r>
            <a:r>
              <a:rPr lang="es-ES" dirty="0"/>
              <a:t>es una pasta alimenticia realizada con cacao y azúcar molidos</a:t>
            </a:r>
            <a:r>
              <a:rPr lang="es-ES" dirty="0" smtClean="0"/>
              <a:t>. Cualquier tipo de chocolate (  negro, con leche….)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4048" y="38610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2,10€/ 125g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Chocolate en polvo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50" y="2204864"/>
            <a:ext cx="27021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El cacao en polvo se suele emplear en la industria chocolatera como un paso intermedio en la elaboración de confituras de chocolate y productos para </a:t>
            </a:r>
            <a:r>
              <a:rPr lang="es-ES" dirty="0" smtClean="0"/>
              <a:t>untar o para beber en taza.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119544" y="4534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3€/ 250 gr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05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horchata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24036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772816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</a:t>
            </a:r>
            <a:r>
              <a:rPr lang="es-ES" dirty="0"/>
              <a:t>una bebida </a:t>
            </a:r>
            <a:r>
              <a:rPr lang="es-ES" dirty="0" smtClean="0"/>
              <a:t>refrescante, preparada </a:t>
            </a:r>
            <a:r>
              <a:rPr lang="es-ES" dirty="0"/>
              <a:t>con agua, azúcar y chufas </a:t>
            </a:r>
            <a:r>
              <a:rPr lang="es-ES" dirty="0" smtClean="0"/>
              <a:t>mojadas. Es concentrada, es decir, por cada litro de concentrado se obtienen 5L de horchata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42210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 : 4,20/L concentrado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miel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095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67109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Es </a:t>
            </a:r>
            <a:r>
              <a:rPr lang="es-ES" dirty="0"/>
              <a:t>un fluido dulce y viscoso producido por las abejas a partir del néctar de las flores o de secreciones de partes vivas de plantas o de excreciones de insectos chupadores de plantas.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42040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6€/k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rosquilletas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262804" cy="170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Cada </a:t>
            </a:r>
            <a:r>
              <a:rPr lang="es-ES" dirty="0"/>
              <a:t>paquete, cualquier variedad.</a:t>
            </a:r>
          </a:p>
          <a:p>
            <a:r>
              <a:rPr lang="es-ES" dirty="0"/>
              <a:t>Clásicos palitos de pan crujientes al estilo tradicional valenciano.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08104" y="37170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0,90€ </a:t>
            </a:r>
            <a:r>
              <a:rPr lang="es-ES" dirty="0"/>
              <a:t>cada paquete, cualquier variedad 70gr</a:t>
            </a:r>
          </a:p>
        </p:txBody>
      </p:sp>
    </p:spTree>
    <p:extLst>
      <p:ext uri="{BB962C8B-B14F-4D97-AF65-F5344CB8AC3E}">
        <p14:creationId xmlns:p14="http://schemas.microsoft.com/office/powerpoint/2010/main" val="18816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Más Información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Los gastos de envío no van incluidos. Van a cargo del comprador.</a:t>
            </a:r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Datos de contacto: </a:t>
            </a:r>
            <a:r>
              <a:rPr lang="es-ES" b="1" dirty="0" smtClean="0">
                <a:hlinkClick r:id="rId2"/>
              </a:rPr>
              <a:t>coperativahpam@gmail.com</a:t>
            </a:r>
            <a:endParaRPr lang="es-ES" b="1" dirty="0" smtClean="0"/>
          </a:p>
          <a:p>
            <a:r>
              <a:rPr lang="es-ES" b="1" dirty="0" smtClean="0"/>
              <a:t>Dirección: Florida </a:t>
            </a:r>
            <a:r>
              <a:rPr lang="es-ES" b="1" dirty="0" err="1" smtClean="0"/>
              <a:t>Secundària</a:t>
            </a:r>
            <a:r>
              <a:rPr lang="es-ES" b="1" dirty="0" smtClean="0"/>
              <a:t> Avenida Diputación s/n 46470 </a:t>
            </a:r>
            <a:r>
              <a:rPr lang="es-ES" b="1" dirty="0" err="1" smtClean="0"/>
              <a:t>Catarroja</a:t>
            </a:r>
            <a:r>
              <a:rPr lang="es-ES" b="1" dirty="0" smtClean="0"/>
              <a:t> Valencia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1907454" cy="134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08920"/>
            <a:ext cx="1804056" cy="18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8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303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Presentación de PowerPoint</vt:lpstr>
      <vt:lpstr>FARTONS</vt:lpstr>
      <vt:lpstr>LONGANIZA DE PASCUA</vt:lpstr>
      <vt:lpstr>chocolate</vt:lpstr>
      <vt:lpstr>Chocolate en polvo</vt:lpstr>
      <vt:lpstr>horchata</vt:lpstr>
      <vt:lpstr>miel</vt:lpstr>
      <vt:lpstr>rosquilletas</vt:lpstr>
      <vt:lpstr>Más Información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Nieto Figuerola</dc:creator>
  <cp:lastModifiedBy>Esther Romo Gimeno</cp:lastModifiedBy>
  <cp:revision>26</cp:revision>
  <dcterms:created xsi:type="dcterms:W3CDTF">2017-01-20T07:33:59Z</dcterms:created>
  <dcterms:modified xsi:type="dcterms:W3CDTF">2017-02-13T10:44:15Z</dcterms:modified>
</cp:coreProperties>
</file>