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64" r:id="rId2"/>
    <p:sldId id="256" r:id="rId3"/>
    <p:sldId id="265" r:id="rId4"/>
    <p:sldId id="266" r:id="rId5"/>
    <p:sldId id="267" r:id="rId6"/>
    <p:sldId id="271" r:id="rId7"/>
    <p:sldId id="268" r:id="rId8"/>
    <p:sldId id="269" r:id="rId9"/>
    <p:sldId id="270" r:id="rId10"/>
    <p:sldId id="263" r:id="rId11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08" autoAdjust="0"/>
    <p:restoredTop sz="94660"/>
  </p:normalViewPr>
  <p:slideViewPr>
    <p:cSldViewPr>
      <p:cViewPr>
        <p:scale>
          <a:sx n="74" d="100"/>
          <a:sy n="74" d="100"/>
        </p:scale>
        <p:origin x="-1248" y="-2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Título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2" name="21 Subtítulo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A847CFC-816F-41D0-AAC0-9BF4FEBC753E}" type="datetimeFigureOut">
              <a:rPr lang="es-ES" smtClean="0"/>
              <a:pPr/>
              <a:t>21/03/2017</a:t>
            </a:fld>
            <a:endParaRPr lang="es-ES"/>
          </a:p>
        </p:txBody>
      </p:sp>
      <p:sp>
        <p:nvSpPr>
          <p:cNvPr id="20" name="19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10" name="9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8" name="7 Elipse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Elipse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A847CFC-816F-41D0-AAC0-9BF4FEBC753E}" type="datetimeFigureOut">
              <a:rPr lang="es-ES" smtClean="0"/>
              <a:pPr/>
              <a:t>21/03/2017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A847CFC-816F-41D0-AAC0-9BF4FEBC753E}" type="datetimeFigureOut">
              <a:rPr lang="es-ES" smtClean="0"/>
              <a:pPr/>
              <a:t>21/03/2017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A847CFC-816F-41D0-AAC0-9BF4FEBC753E}" type="datetimeFigureOut">
              <a:rPr lang="es-ES" smtClean="0"/>
              <a:pPr/>
              <a:t>21/03/2017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A847CFC-816F-41D0-AAC0-9BF4FEBC753E}" type="datetimeFigureOut">
              <a:rPr lang="es-ES" smtClean="0"/>
              <a:pPr/>
              <a:t>21/03/2017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0" name="9 Rectángulo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7 Elipse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Elipse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A847CFC-816F-41D0-AAC0-9BF4FEBC753E}" type="datetimeFigureOut">
              <a:rPr lang="es-ES" smtClean="0"/>
              <a:pPr/>
              <a:t>21/03/2017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A847CFC-816F-41D0-AAC0-9BF4FEBC753E}" type="datetimeFigureOut">
              <a:rPr lang="es-ES" smtClean="0"/>
              <a:pPr/>
              <a:t>21/03/2017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A847CFC-816F-41D0-AAC0-9BF4FEBC753E}" type="datetimeFigureOut">
              <a:rPr lang="es-ES" smtClean="0"/>
              <a:pPr/>
              <a:t>21/03/2017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A847CFC-816F-41D0-AAC0-9BF4FEBC753E}" type="datetimeFigureOut">
              <a:rPr lang="es-ES" smtClean="0"/>
              <a:pPr/>
              <a:t>21/03/2017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6" name="5 Rectángulo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A847CFC-816F-41D0-AAC0-9BF4FEBC753E}" type="datetimeFigureOut">
              <a:rPr lang="es-ES" smtClean="0"/>
              <a:pPr/>
              <a:t>21/03/2017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A847CFC-816F-41D0-AAC0-9BF4FEBC753E}" type="datetimeFigureOut">
              <a:rPr lang="es-ES" smtClean="0"/>
              <a:pPr/>
              <a:t>21/03/2017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8" name="7 Rectángulo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9" name="8 Proceso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9 Proceso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ircular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7 Elipse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10 Anillo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11 Rectángulo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4 Marcador de título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Marcador de texto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24" name="23 Marcador de fecha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7A847CFC-816F-41D0-AAC0-9BF4FEBC753E}" type="datetimeFigureOut">
              <a:rPr lang="es-ES" smtClean="0"/>
              <a:pPr/>
              <a:t>21/03/2017</a:t>
            </a:fld>
            <a:endParaRPr lang="es-ES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s-ES"/>
          </a:p>
        </p:txBody>
      </p:sp>
      <p:sp>
        <p:nvSpPr>
          <p:cNvPr id="22" name="21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5" name="14 Rectángulo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827584" y="332656"/>
            <a:ext cx="7772400" cy="1470025"/>
          </a:xfrm>
        </p:spPr>
        <p:txBody>
          <a:bodyPr/>
          <a:lstStyle/>
          <a:p>
            <a:r>
              <a:rPr lang="es-ES" dirty="0" smtClean="0"/>
              <a:t>  </a:t>
            </a:r>
            <a:r>
              <a:rPr lang="es-ES" dirty="0" smtClean="0"/>
              <a:t> CATÁLOGO</a:t>
            </a:r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251520" y="5877272"/>
            <a:ext cx="6400800" cy="792088"/>
          </a:xfrm>
        </p:spPr>
        <p:txBody>
          <a:bodyPr/>
          <a:lstStyle/>
          <a:p>
            <a:pPr algn="l"/>
            <a:r>
              <a:rPr lang="es-ES" dirty="0" smtClean="0">
                <a:solidFill>
                  <a:schemeClr val="tx1"/>
                </a:solidFill>
              </a:rPr>
              <a:t>         Curso 2016/17</a:t>
            </a:r>
            <a:endParaRPr lang="es-ES" dirty="0">
              <a:solidFill>
                <a:schemeClr val="tx1"/>
              </a:solidFill>
            </a:endParaRPr>
          </a:p>
        </p:txBody>
      </p:sp>
      <p:pic>
        <p:nvPicPr>
          <p:cNvPr id="5" name="4 Imagen" descr="GUADALSAM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87624" y="1916832"/>
            <a:ext cx="7452320" cy="4005943"/>
          </a:xfrm>
          <a:prstGeom prst="rect">
            <a:avLst/>
          </a:prstGeom>
        </p:spPr>
      </p:pic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914400" y="1484784"/>
            <a:ext cx="8229600" cy="4569371"/>
          </a:xfrm>
        </p:spPr>
        <p:txBody>
          <a:bodyPr>
            <a:noAutofit/>
          </a:bodyPr>
          <a:lstStyle/>
          <a:p>
            <a:r>
              <a:rPr lang="es-ES" dirty="0" smtClean="0">
                <a:latin typeface="Baskerville Old Face" pitchFamily="18" charset="0"/>
              </a:rPr>
              <a:t>En todos nuestros precios se </a:t>
            </a:r>
            <a:r>
              <a:rPr lang="es-ES" dirty="0" smtClean="0">
                <a:latin typeface="Baskerville Old Face" pitchFamily="18" charset="0"/>
              </a:rPr>
              <a:t>incluye </a:t>
            </a:r>
            <a:r>
              <a:rPr lang="es-ES" dirty="0" smtClean="0">
                <a:latin typeface="Baskerville Old Face" pitchFamily="18" charset="0"/>
              </a:rPr>
              <a:t>IVA.</a:t>
            </a:r>
          </a:p>
          <a:p>
            <a:r>
              <a:rPr lang="es-ES" dirty="0" smtClean="0">
                <a:latin typeface="Baskerville Old Face" pitchFamily="18" charset="0"/>
              </a:rPr>
              <a:t>No están incluidos los gastos de envío.</a:t>
            </a:r>
          </a:p>
          <a:p>
            <a:pPr algn="ctr">
              <a:buNone/>
            </a:pPr>
            <a:endParaRPr lang="es-ES" dirty="0" smtClean="0">
              <a:latin typeface="Baskerville Old Face" pitchFamily="18" charset="0"/>
            </a:endParaRPr>
          </a:p>
          <a:p>
            <a:pPr algn="ctr">
              <a:buNone/>
            </a:pPr>
            <a:endParaRPr lang="es-ES" i="1" dirty="0" smtClean="0">
              <a:latin typeface="Baskerville Old Face" pitchFamily="18" charset="0"/>
            </a:endParaRPr>
          </a:p>
          <a:p>
            <a:pPr algn="ctr">
              <a:buNone/>
            </a:pPr>
            <a:r>
              <a:rPr lang="es-ES" i="1" dirty="0" smtClean="0">
                <a:latin typeface="Baskerville Old Face" pitchFamily="18" charset="0"/>
              </a:rPr>
              <a:t>¡</a:t>
            </a:r>
            <a:r>
              <a:rPr lang="es-ES" i="1" dirty="0" smtClean="0">
                <a:latin typeface="Baskerville Old Face" pitchFamily="18" charset="0"/>
              </a:rPr>
              <a:t>Muchas gracias!</a:t>
            </a:r>
          </a:p>
          <a:p>
            <a:pPr>
              <a:buNone/>
            </a:pPr>
            <a:endParaRPr lang="es-ES" dirty="0" smtClean="0">
              <a:latin typeface="Baskerville Old Face" pitchFamily="18" charset="0"/>
            </a:endParaRPr>
          </a:p>
          <a:p>
            <a:pPr>
              <a:buNone/>
            </a:pPr>
            <a:endParaRPr lang="es-ES" dirty="0" smtClean="0">
              <a:latin typeface="Baskerville Old Face" pitchFamily="18" charset="0"/>
            </a:endParaRPr>
          </a:p>
          <a:p>
            <a:pPr>
              <a:buNone/>
            </a:pPr>
            <a:r>
              <a:rPr lang="es-ES" dirty="0" smtClean="0">
                <a:latin typeface="Baskerville Old Face" pitchFamily="18" charset="0"/>
              </a:rPr>
              <a:t>                                                                     </a:t>
            </a:r>
            <a:r>
              <a:rPr lang="es-ES" dirty="0" err="1" smtClean="0">
                <a:latin typeface="Baskerville Old Face" pitchFamily="18" charset="0"/>
              </a:rPr>
              <a:t>GuadalSam</a:t>
            </a:r>
            <a:endParaRPr lang="es-ES" dirty="0" smtClean="0">
              <a:latin typeface="Baskerville Old Face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11560" y="116632"/>
            <a:ext cx="7772400" cy="1470025"/>
          </a:xfrm>
        </p:spPr>
        <p:txBody>
          <a:bodyPr/>
          <a:lstStyle/>
          <a:p>
            <a:r>
              <a:rPr lang="es-ES" i="1" dirty="0" smtClean="0">
                <a:solidFill>
                  <a:schemeClr val="accent6">
                    <a:lumMod val="75000"/>
                  </a:schemeClr>
                </a:solidFill>
                <a:latin typeface="Baskerville Old Face" pitchFamily="18" charset="0"/>
              </a:rPr>
              <a:t>   </a:t>
            </a:r>
            <a:r>
              <a:rPr lang="es-ES" i="1" dirty="0" smtClean="0">
                <a:solidFill>
                  <a:schemeClr val="accent3">
                    <a:lumMod val="75000"/>
                  </a:schemeClr>
                </a:solidFill>
                <a:latin typeface="Baskerville Old Face" pitchFamily="18" charset="0"/>
              </a:rPr>
              <a:t>Mostachones</a:t>
            </a:r>
            <a:endParaRPr lang="es-ES" i="1" dirty="0">
              <a:solidFill>
                <a:schemeClr val="accent3">
                  <a:lumMod val="75000"/>
                </a:schemeClr>
              </a:solidFill>
              <a:latin typeface="Baskerville Old Face" pitchFamily="18" charset="0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043608" y="1700808"/>
            <a:ext cx="3168352" cy="3960440"/>
          </a:xfrm>
        </p:spPr>
        <p:txBody>
          <a:bodyPr>
            <a:normAutofit/>
          </a:bodyPr>
          <a:lstStyle/>
          <a:p>
            <a:pPr algn="l">
              <a:buFont typeface="Arial" pitchFamily="34" charset="0"/>
              <a:buChar char="•"/>
            </a:pPr>
            <a:r>
              <a:rPr lang="es-ES" sz="2600" dirty="0" smtClean="0">
                <a:solidFill>
                  <a:schemeClr val="tx1"/>
                </a:solidFill>
                <a:latin typeface="Baskerville Old Face" pitchFamily="18" charset="0"/>
              </a:rPr>
              <a:t>Dulce típico sevillano de elaboración artesanal, ideal para el desayuno y la merienda.</a:t>
            </a:r>
          </a:p>
          <a:p>
            <a:pPr algn="l"/>
            <a:r>
              <a:rPr lang="es-ES" sz="2600" dirty="0" smtClean="0">
                <a:solidFill>
                  <a:schemeClr val="tx1"/>
                </a:solidFill>
                <a:latin typeface="Baskerville Old Face" pitchFamily="18" charset="0"/>
              </a:rPr>
              <a:t>Se venden en paquetes de 3 unidades.</a:t>
            </a:r>
          </a:p>
          <a:p>
            <a:pPr algn="l"/>
            <a:r>
              <a:rPr lang="es-ES" sz="2600" dirty="0" smtClean="0">
                <a:solidFill>
                  <a:schemeClr val="tx1"/>
                </a:solidFill>
                <a:latin typeface="Baskerville Old Face" pitchFamily="18" charset="0"/>
              </a:rPr>
              <a:t>-P.V.P: 2€</a:t>
            </a:r>
            <a:endParaRPr lang="es-ES" sz="2600" dirty="0">
              <a:solidFill>
                <a:schemeClr val="tx1"/>
              </a:solidFill>
              <a:latin typeface="Baskerville Old Face" pitchFamily="18" charset="0"/>
            </a:endParaRPr>
          </a:p>
        </p:txBody>
      </p:sp>
      <p:pic>
        <p:nvPicPr>
          <p:cNvPr id="5" name="4 Imagen" descr="mostachon-slider-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99992" y="2348880"/>
            <a:ext cx="4317949" cy="2867892"/>
          </a:xfrm>
          <a:prstGeom prst="rect">
            <a:avLst/>
          </a:prstGeom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71600" y="260648"/>
            <a:ext cx="7498080" cy="1143000"/>
          </a:xfrm>
        </p:spPr>
        <p:txBody>
          <a:bodyPr/>
          <a:lstStyle/>
          <a:p>
            <a:r>
              <a:rPr lang="es-ES" i="1" dirty="0" smtClean="0">
                <a:solidFill>
                  <a:schemeClr val="accent3">
                    <a:lumMod val="75000"/>
                  </a:schemeClr>
                </a:solidFill>
                <a:latin typeface="Baskerville Old Face" pitchFamily="18" charset="0"/>
              </a:rPr>
              <a:t>Tortas de Alcalá</a:t>
            </a:r>
            <a:endParaRPr lang="es-ES" i="1" dirty="0">
              <a:solidFill>
                <a:schemeClr val="accent3">
                  <a:lumMod val="75000"/>
                </a:schemeClr>
              </a:solidFill>
              <a:latin typeface="Baskerville Old Face" pitchFamily="18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899592" y="1628800"/>
            <a:ext cx="3394720" cy="4525963"/>
          </a:xfrm>
        </p:spPr>
        <p:txBody>
          <a:bodyPr>
            <a:normAutofit/>
          </a:bodyPr>
          <a:lstStyle/>
          <a:p>
            <a:r>
              <a:rPr lang="es-ES" sz="2600" dirty="0" smtClean="0">
                <a:latin typeface="Baskerville Old Face" pitchFamily="18" charset="0"/>
              </a:rPr>
              <a:t>Dulces y típicas tortas de Alcalá de Guadaira.</a:t>
            </a:r>
          </a:p>
          <a:p>
            <a:pPr>
              <a:buNone/>
            </a:pPr>
            <a:r>
              <a:rPr lang="es-ES" sz="2600" dirty="0" smtClean="0">
                <a:latin typeface="Baskerville Old Face" pitchFamily="18" charset="0"/>
              </a:rPr>
              <a:t>   </a:t>
            </a:r>
            <a:r>
              <a:rPr lang="es-ES" sz="2600" dirty="0" smtClean="0">
                <a:latin typeface="Baskerville Old Face" pitchFamily="18" charset="0"/>
              </a:rPr>
              <a:t>Tan </a:t>
            </a:r>
            <a:r>
              <a:rPr lang="es-ES" sz="2600" dirty="0" smtClean="0">
                <a:latin typeface="Baskerville Old Face" pitchFamily="18" charset="0"/>
              </a:rPr>
              <a:t>buenas que te   las comerás sin darte cuenta. Vienen en cajitas de 12 unidades.</a:t>
            </a:r>
          </a:p>
          <a:p>
            <a:pPr>
              <a:buNone/>
            </a:pPr>
            <a:r>
              <a:rPr lang="es-ES" sz="2600" dirty="0" smtClean="0">
                <a:latin typeface="Baskerville Old Face" pitchFamily="18" charset="0"/>
              </a:rPr>
              <a:t>    -P.V.P</a:t>
            </a:r>
            <a:r>
              <a:rPr lang="es-ES" sz="2600" dirty="0" smtClean="0">
                <a:latin typeface="Baskerville Old Face" pitchFamily="18" charset="0"/>
              </a:rPr>
              <a:t>: 6,50€</a:t>
            </a:r>
            <a:endParaRPr lang="es-ES" sz="2600" dirty="0" smtClean="0">
              <a:latin typeface="Baskerville Old Face" pitchFamily="18" charset="0"/>
            </a:endParaRPr>
          </a:p>
          <a:p>
            <a:endParaRPr lang="es-ES" sz="2600" dirty="0"/>
          </a:p>
        </p:txBody>
      </p:sp>
      <p:pic>
        <p:nvPicPr>
          <p:cNvPr id="4" name="3 Imagen" descr="tortoita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99992" y="1988840"/>
            <a:ext cx="4283968" cy="3161924"/>
          </a:xfrm>
          <a:prstGeom prst="rect">
            <a:avLst/>
          </a:prstGeom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43608" y="332656"/>
            <a:ext cx="7498080" cy="1143000"/>
          </a:xfrm>
        </p:spPr>
        <p:txBody>
          <a:bodyPr/>
          <a:lstStyle/>
          <a:p>
            <a:r>
              <a:rPr lang="es-ES" i="1" dirty="0" smtClean="0">
                <a:solidFill>
                  <a:schemeClr val="accent3">
                    <a:lumMod val="75000"/>
                  </a:schemeClr>
                </a:solidFill>
                <a:latin typeface="Baskerville Old Face" pitchFamily="18" charset="0"/>
              </a:rPr>
              <a:t>Café AB</a:t>
            </a:r>
            <a:endParaRPr lang="es-ES" i="1" dirty="0">
              <a:solidFill>
                <a:schemeClr val="accent3">
                  <a:lumMod val="75000"/>
                </a:schemeClr>
              </a:solidFill>
              <a:latin typeface="Baskerville Old Face" pitchFamily="18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914400" y="1412776"/>
            <a:ext cx="8229600" cy="4525963"/>
          </a:xfrm>
        </p:spPr>
        <p:txBody>
          <a:bodyPr>
            <a:noAutofit/>
          </a:bodyPr>
          <a:lstStyle/>
          <a:p>
            <a:r>
              <a:rPr lang="es-ES" sz="2400" dirty="0" smtClean="0">
                <a:latin typeface="Baskerville Old Face" pitchFamily="18" charset="0"/>
              </a:rPr>
              <a:t>Café 100% natural recién tostado. </a:t>
            </a:r>
          </a:p>
          <a:p>
            <a:r>
              <a:rPr lang="es-ES" sz="2400" dirty="0" smtClean="0">
                <a:latin typeface="Baskerville Old Face" pitchFamily="18" charset="0"/>
              </a:rPr>
              <a:t>Variedades:</a:t>
            </a:r>
          </a:p>
          <a:p>
            <a:pPr>
              <a:buFontTx/>
              <a:buChar char="-"/>
            </a:pPr>
            <a:r>
              <a:rPr lang="es-ES" sz="2400" dirty="0" smtClean="0">
                <a:latin typeface="Baskerville Old Face" pitchFamily="18" charset="0"/>
              </a:rPr>
              <a:t>Descafeinado </a:t>
            </a:r>
            <a:r>
              <a:rPr lang="es-ES" sz="2400" dirty="0" smtClean="0">
                <a:latin typeface="Baskerville Old Face" pitchFamily="18" charset="0"/>
              </a:rPr>
              <a:t>AB: compuesto </a:t>
            </a:r>
            <a:r>
              <a:rPr lang="es-ES" sz="2400" dirty="0" smtClean="0">
                <a:latin typeface="Baskerville Old Face" pitchFamily="18" charset="0"/>
              </a:rPr>
              <a:t>de cafés descafeinados</a:t>
            </a:r>
          </a:p>
          <a:p>
            <a:pPr>
              <a:buNone/>
            </a:pPr>
            <a:r>
              <a:rPr lang="es-ES" sz="2400" dirty="0" smtClean="0">
                <a:latin typeface="Baskerville Old Face" pitchFamily="18" charset="0"/>
              </a:rPr>
              <a:t>procedentes de los mejores orígenes que aportan un sabor suave.</a:t>
            </a:r>
          </a:p>
          <a:p>
            <a:pPr>
              <a:buNone/>
            </a:pPr>
            <a:r>
              <a:rPr lang="es-ES" sz="2400" dirty="0" smtClean="0">
                <a:latin typeface="Baskerville Old Face" pitchFamily="18" charset="0"/>
              </a:rPr>
              <a:t>PVP- 4,75€</a:t>
            </a:r>
          </a:p>
          <a:p>
            <a:pPr>
              <a:buFontTx/>
              <a:buChar char="-"/>
            </a:pPr>
            <a:r>
              <a:rPr lang="es-ES" sz="2400" dirty="0" smtClean="0">
                <a:latin typeface="Baskerville Old Face" pitchFamily="18" charset="0"/>
              </a:rPr>
              <a:t>Café AB: </a:t>
            </a:r>
            <a:r>
              <a:rPr lang="es-ES" sz="2400" dirty="0" smtClean="0">
                <a:latin typeface="Baskerville Old Face" pitchFamily="18" charset="0"/>
              </a:rPr>
              <a:t> Fragancia </a:t>
            </a:r>
            <a:r>
              <a:rPr lang="es-ES" sz="2400" dirty="0" smtClean="0">
                <a:latin typeface="Baskerville Old Face" pitchFamily="18" charset="0"/>
              </a:rPr>
              <a:t>a chocolate, cremoso, sabor duradero y sabroso.</a:t>
            </a:r>
          </a:p>
          <a:p>
            <a:pPr>
              <a:buNone/>
            </a:pPr>
            <a:r>
              <a:rPr lang="es-ES" sz="2400" dirty="0" smtClean="0">
                <a:latin typeface="Baskerville Old Face" pitchFamily="18" charset="0"/>
              </a:rPr>
              <a:t>PVP- 4,5€</a:t>
            </a:r>
          </a:p>
          <a:p>
            <a:pPr>
              <a:buNone/>
            </a:pPr>
            <a:r>
              <a:rPr lang="es-ES" sz="2400" dirty="0" smtClean="0">
                <a:latin typeface="Baskerville Old Face" pitchFamily="18" charset="0"/>
              </a:rPr>
              <a:t>Peso: 250 gr</a:t>
            </a:r>
          </a:p>
        </p:txBody>
      </p:sp>
      <p:pic>
        <p:nvPicPr>
          <p:cNvPr id="4" name="3 Imagen" descr="cafeA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63888" y="4581128"/>
            <a:ext cx="2016224" cy="201622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i="1" dirty="0" smtClean="0">
                <a:solidFill>
                  <a:schemeClr val="accent3">
                    <a:lumMod val="75000"/>
                  </a:schemeClr>
                </a:solidFill>
                <a:latin typeface="Baskerville Old Face" pitchFamily="18" charset="0"/>
              </a:rPr>
              <a:t>Accesorios</a:t>
            </a:r>
            <a:endParaRPr lang="es-ES" i="1" dirty="0">
              <a:solidFill>
                <a:schemeClr val="accent3">
                  <a:lumMod val="75000"/>
                </a:schemeClr>
              </a:solidFill>
              <a:latin typeface="Baskerville Old Face" pitchFamily="18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187624" y="1484784"/>
            <a:ext cx="7498080" cy="4800600"/>
          </a:xfrm>
        </p:spPr>
        <p:txBody>
          <a:bodyPr>
            <a:normAutofit/>
          </a:bodyPr>
          <a:lstStyle/>
          <a:p>
            <a:r>
              <a:rPr lang="es-ES" dirty="0" smtClean="0">
                <a:latin typeface="Baskerville Old Face" pitchFamily="18" charset="0"/>
              </a:rPr>
              <a:t>Gran variedad de productos de tela con estampado marroquí.</a:t>
            </a:r>
          </a:p>
          <a:p>
            <a:r>
              <a:rPr lang="es-ES" dirty="0" smtClean="0">
                <a:latin typeface="Baskerville Old Face" pitchFamily="18" charset="0"/>
              </a:rPr>
              <a:t>Estuches rectangulares</a:t>
            </a:r>
            <a:r>
              <a:rPr lang="es-ES" sz="2400" dirty="0" smtClean="0">
                <a:latin typeface="Baskerville Old Face" pitchFamily="18" charset="0"/>
              </a:rPr>
              <a:t>: Medidas: 18 cm x 7 cm x 4 cm.</a:t>
            </a:r>
          </a:p>
          <a:p>
            <a:pPr>
              <a:buNone/>
            </a:pPr>
            <a:r>
              <a:rPr lang="es-ES" sz="2400" dirty="0" smtClean="0">
                <a:latin typeface="Baskerville Old Face" pitchFamily="18" charset="0"/>
              </a:rPr>
              <a:t>PVP- 6€</a:t>
            </a:r>
          </a:p>
          <a:p>
            <a:r>
              <a:rPr lang="es-ES" dirty="0" smtClean="0">
                <a:latin typeface="Baskerville Old Face" pitchFamily="18" charset="0"/>
              </a:rPr>
              <a:t>Monederos pequeños:</a:t>
            </a:r>
            <a:r>
              <a:rPr lang="pt-BR" sz="2400" dirty="0" smtClean="0">
                <a:latin typeface="Baskerville Old Face" pitchFamily="18" charset="0"/>
              </a:rPr>
              <a:t> Medidas: 10,5 cm x 7 cm.</a:t>
            </a:r>
          </a:p>
          <a:p>
            <a:pPr>
              <a:buNone/>
            </a:pPr>
            <a:r>
              <a:rPr lang="pt-BR" sz="2400" dirty="0" smtClean="0">
                <a:latin typeface="Baskerville Old Face" pitchFamily="18" charset="0"/>
              </a:rPr>
              <a:t>PVP- 3,5€</a:t>
            </a:r>
          </a:p>
          <a:p>
            <a:r>
              <a:rPr lang="pt-BR" dirty="0" smtClean="0">
                <a:latin typeface="Baskerville Old Face" pitchFamily="18" charset="0"/>
              </a:rPr>
              <a:t>Carteras: </a:t>
            </a:r>
            <a:r>
              <a:rPr lang="pt-BR" sz="2400" dirty="0" smtClean="0">
                <a:latin typeface="Baskerville Old Face" pitchFamily="18" charset="0"/>
              </a:rPr>
              <a:t>Medidas: 14 cm x 9 cm x 2 cm</a:t>
            </a:r>
            <a:r>
              <a:rPr lang="pt-BR" dirty="0" smtClean="0">
                <a:latin typeface="Baskerville Old Face" pitchFamily="18" charset="0"/>
              </a:rPr>
              <a:t>.</a:t>
            </a:r>
          </a:p>
          <a:p>
            <a:pPr>
              <a:buNone/>
            </a:pPr>
            <a:r>
              <a:rPr lang="pt-BR" sz="2400" dirty="0" smtClean="0">
                <a:latin typeface="Baskerville Old Face" pitchFamily="18" charset="0"/>
              </a:rPr>
              <a:t>PVP</a:t>
            </a:r>
            <a:r>
              <a:rPr lang="pt-BR" dirty="0" smtClean="0">
                <a:latin typeface="Baskerville Old Face" pitchFamily="18" charset="0"/>
              </a:rPr>
              <a:t>- 7€</a:t>
            </a:r>
          </a:p>
          <a:p>
            <a:pPr>
              <a:buNone/>
            </a:pPr>
            <a:endParaRPr lang="es-ES" dirty="0">
              <a:latin typeface="Baskerville Old Face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15616" y="188640"/>
            <a:ext cx="7498080" cy="1143000"/>
          </a:xfrm>
        </p:spPr>
        <p:txBody>
          <a:bodyPr/>
          <a:lstStyle/>
          <a:p>
            <a:r>
              <a:rPr lang="es-ES" i="1" dirty="0" smtClean="0">
                <a:solidFill>
                  <a:schemeClr val="accent3">
                    <a:lumMod val="75000"/>
                  </a:schemeClr>
                </a:solidFill>
                <a:latin typeface="Baskerville Old Face" pitchFamily="18" charset="0"/>
              </a:rPr>
              <a:t>Accesorios</a:t>
            </a:r>
            <a:endParaRPr lang="es-ES" i="1" dirty="0">
              <a:solidFill>
                <a:schemeClr val="accent3">
                  <a:lumMod val="75000"/>
                </a:schemeClr>
              </a:solidFill>
              <a:latin typeface="Baskerville Old Face" pitchFamily="18" charset="0"/>
            </a:endParaRPr>
          </a:p>
        </p:txBody>
      </p:sp>
      <p:pic>
        <p:nvPicPr>
          <p:cNvPr id="8" name="7 Marcador de contenido" descr="Cartera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43608" y="1412776"/>
            <a:ext cx="3761779" cy="2105679"/>
          </a:xfrm>
        </p:spPr>
      </p:pic>
      <p:pic>
        <p:nvPicPr>
          <p:cNvPr id="10" name="9 Imagen" descr="monederos pequeño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2227" y="2636912"/>
            <a:ext cx="4471773" cy="2034576"/>
          </a:xfrm>
          <a:prstGeom prst="rect">
            <a:avLst/>
          </a:prstGeom>
        </p:spPr>
      </p:pic>
      <p:sp>
        <p:nvSpPr>
          <p:cNvPr id="11" name="10 Rectángulo"/>
          <p:cNvSpPr/>
          <p:nvPr/>
        </p:nvSpPr>
        <p:spPr>
          <a:xfrm>
            <a:off x="2915816" y="5949280"/>
            <a:ext cx="432048" cy="5040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11 Elipse"/>
          <p:cNvSpPr/>
          <p:nvPr/>
        </p:nvSpPr>
        <p:spPr>
          <a:xfrm>
            <a:off x="1403648" y="3284984"/>
            <a:ext cx="360040" cy="28803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12 Elipse"/>
          <p:cNvSpPr/>
          <p:nvPr/>
        </p:nvSpPr>
        <p:spPr>
          <a:xfrm>
            <a:off x="971600" y="6309320"/>
            <a:ext cx="288032" cy="144016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5" name="14 Imagen" descr="InkedEstuches_LI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31640" y="4149080"/>
            <a:ext cx="5142920" cy="198884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i="1" dirty="0" smtClean="0">
                <a:solidFill>
                  <a:srgbClr val="C00000"/>
                </a:solidFill>
                <a:latin typeface="Baskerville Old Face" pitchFamily="18" charset="0"/>
              </a:rPr>
              <a:t>Jabones</a:t>
            </a:r>
            <a:r>
              <a:rPr lang="es-ES" i="1" dirty="0" smtClean="0">
                <a:solidFill>
                  <a:srgbClr val="C00000"/>
                </a:solidFill>
              </a:rPr>
              <a:t> </a:t>
            </a:r>
            <a:endParaRPr lang="es-ES" i="1" dirty="0">
              <a:solidFill>
                <a:srgbClr val="C00000"/>
              </a:solidFill>
            </a:endParaRPr>
          </a:p>
        </p:txBody>
      </p:sp>
      <p:sp>
        <p:nvSpPr>
          <p:cNvPr id="5" name="4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dirty="0" smtClean="0">
                <a:latin typeface="Baskerville Old Face" pitchFamily="18" charset="0"/>
              </a:rPr>
              <a:t>Jabones naturales: con diferentes olores como lavanda, azufre y aloe vera.</a:t>
            </a:r>
          </a:p>
          <a:p>
            <a:pPr>
              <a:buNone/>
            </a:pPr>
            <a:r>
              <a:rPr lang="es-ES" dirty="0" smtClean="0">
                <a:latin typeface="Baskerville Old Face" pitchFamily="18" charset="0"/>
              </a:rPr>
              <a:t>		</a:t>
            </a:r>
            <a:r>
              <a:rPr lang="es-ES" dirty="0" smtClean="0">
                <a:latin typeface="Baskerville Old Face" pitchFamily="18" charset="0"/>
              </a:rPr>
              <a:t>     PVP </a:t>
            </a:r>
            <a:r>
              <a:rPr lang="es-ES" dirty="0" smtClean="0">
                <a:latin typeface="Baskerville Old Face" pitchFamily="18" charset="0"/>
              </a:rPr>
              <a:t>4,5</a:t>
            </a:r>
            <a:r>
              <a:rPr lang="es-ES" dirty="0" smtClean="0">
                <a:latin typeface="Baskerville Old Face" pitchFamily="18" charset="0"/>
              </a:rPr>
              <a:t>€</a:t>
            </a:r>
          </a:p>
          <a:p>
            <a:pPr>
              <a:buNone/>
            </a:pPr>
            <a:r>
              <a:rPr lang="es-ES" dirty="0" smtClean="0">
                <a:latin typeface="Baskerville Old Face" pitchFamily="18" charset="0"/>
              </a:rPr>
              <a:t>Aprox. 100g</a:t>
            </a:r>
            <a:endParaRPr lang="es-ES" dirty="0" smtClean="0">
              <a:latin typeface="Baskerville Old Face" pitchFamily="18" charset="0"/>
            </a:endParaRPr>
          </a:p>
          <a:p>
            <a:endParaRPr lang="es-ES" dirty="0" smtClean="0">
              <a:latin typeface="Baskerville Old Face" pitchFamily="18" charset="0"/>
            </a:endParaRPr>
          </a:p>
          <a:p>
            <a:r>
              <a:rPr lang="es-ES" dirty="0" smtClean="0">
                <a:latin typeface="Baskerville Old Face" pitchFamily="18" charset="0"/>
              </a:rPr>
              <a:t>Jabones en caja metálica </a:t>
            </a:r>
          </a:p>
          <a:p>
            <a:pPr>
              <a:buNone/>
            </a:pPr>
            <a:r>
              <a:rPr lang="es-ES" dirty="0" smtClean="0">
                <a:latin typeface="Baskerville Old Face" pitchFamily="18" charset="0"/>
              </a:rPr>
              <a:t>aromáticos.</a:t>
            </a:r>
          </a:p>
          <a:p>
            <a:pPr>
              <a:buNone/>
            </a:pPr>
            <a:r>
              <a:rPr lang="es-ES" dirty="0" smtClean="0">
                <a:latin typeface="Baskerville Old Face" pitchFamily="18" charset="0"/>
              </a:rPr>
              <a:t> </a:t>
            </a:r>
            <a:r>
              <a:rPr lang="es-ES" dirty="0" smtClean="0">
                <a:latin typeface="Baskerville Old Face" pitchFamily="18" charset="0"/>
              </a:rPr>
              <a:t>            </a:t>
            </a:r>
            <a:r>
              <a:rPr lang="es-ES" dirty="0" smtClean="0">
                <a:latin typeface="Baskerville Old Face" pitchFamily="18" charset="0"/>
              </a:rPr>
              <a:t> </a:t>
            </a:r>
            <a:r>
              <a:rPr lang="es-ES" dirty="0" smtClean="0">
                <a:latin typeface="Baskerville Old Face" pitchFamily="18" charset="0"/>
              </a:rPr>
              <a:t>PVP 4€</a:t>
            </a:r>
          </a:p>
        </p:txBody>
      </p:sp>
      <p:pic>
        <p:nvPicPr>
          <p:cNvPr id="6" name="5 Imagen" descr="JABONE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48064" y="5085184"/>
            <a:ext cx="3096344" cy="1363277"/>
          </a:xfrm>
          <a:prstGeom prst="rect">
            <a:avLst/>
          </a:prstGeom>
        </p:spPr>
      </p:pic>
      <p:pic>
        <p:nvPicPr>
          <p:cNvPr id="7" name="6 Imagen" descr="IMG_20170310_18480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00192" y="2564904"/>
            <a:ext cx="2459763" cy="1844823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i="1" dirty="0" smtClean="0">
                <a:solidFill>
                  <a:srgbClr val="C00000"/>
                </a:solidFill>
                <a:latin typeface="Baskerville Old Face" pitchFamily="18" charset="0"/>
              </a:rPr>
              <a:t>Incienso</a:t>
            </a:r>
            <a:endParaRPr lang="es-ES" i="1" dirty="0">
              <a:solidFill>
                <a:srgbClr val="C00000"/>
              </a:solidFill>
              <a:latin typeface="Baskerville Old Face" pitchFamily="18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>
                <a:latin typeface="Baskerville Old Face" pitchFamily="18" charset="0"/>
              </a:rPr>
              <a:t>Incienso cofrade con olor característico a la Semana Santa de Sevilla.</a:t>
            </a:r>
          </a:p>
          <a:p>
            <a:r>
              <a:rPr lang="es-ES" dirty="0" smtClean="0">
                <a:latin typeface="Baskerville Old Face" pitchFamily="18" charset="0"/>
              </a:rPr>
              <a:t>Se venden en bolsitas de 50gr.</a:t>
            </a:r>
            <a:endParaRPr lang="es-ES" dirty="0" smtClean="0">
              <a:latin typeface="Baskerville Old Face" pitchFamily="18" charset="0"/>
            </a:endParaRPr>
          </a:p>
          <a:p>
            <a:pPr>
              <a:buNone/>
            </a:pPr>
            <a:r>
              <a:rPr lang="es-ES" dirty="0" smtClean="0">
                <a:latin typeface="Baskerville Old Face" pitchFamily="18" charset="0"/>
              </a:rPr>
              <a:t>PVP: 4€</a:t>
            </a:r>
            <a:endParaRPr lang="es-ES" dirty="0">
              <a:latin typeface="Baskerville Old Face" pitchFamily="18" charset="0"/>
            </a:endParaRPr>
          </a:p>
        </p:txBody>
      </p:sp>
      <p:pic>
        <p:nvPicPr>
          <p:cNvPr id="4" name="3 Imagen" descr="IMG-20170320-WA002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67744" y="4149080"/>
            <a:ext cx="1635646" cy="2180862"/>
          </a:xfrm>
          <a:prstGeom prst="rect">
            <a:avLst/>
          </a:prstGeom>
        </p:spPr>
      </p:pic>
      <p:pic>
        <p:nvPicPr>
          <p:cNvPr id="6" name="5 Imagen" descr="IMG-20170320-WA002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08104" y="3717032"/>
            <a:ext cx="2016224" cy="2688299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i="1" dirty="0" smtClean="0">
                <a:latin typeface="Baskerville Old Face" pitchFamily="18" charset="0"/>
              </a:rPr>
              <a:t>Tazas</a:t>
            </a:r>
            <a:endParaRPr lang="es-ES" i="1" dirty="0">
              <a:latin typeface="Baskerville Old Face" pitchFamily="18" charset="0"/>
            </a:endParaRPr>
          </a:p>
        </p:txBody>
      </p:sp>
      <p:sp>
        <p:nvSpPr>
          <p:cNvPr id="7" name="6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>
                <a:latin typeface="Baskerville Old Face" pitchFamily="18" charset="0"/>
              </a:rPr>
              <a:t>Tazas con mensajes motivadores.</a:t>
            </a:r>
          </a:p>
          <a:p>
            <a:pPr>
              <a:buNone/>
            </a:pPr>
            <a:r>
              <a:rPr lang="es-ES" dirty="0" smtClean="0">
                <a:latin typeface="Baskerville Old Face" pitchFamily="18" charset="0"/>
              </a:rPr>
              <a:t>PVP: 6€</a:t>
            </a:r>
            <a:endParaRPr lang="es-ES" dirty="0">
              <a:latin typeface="Baskerville Old Face" pitchFamily="18" charset="0"/>
            </a:endParaRPr>
          </a:p>
        </p:txBody>
      </p:sp>
      <p:pic>
        <p:nvPicPr>
          <p:cNvPr id="8" name="7 Imagen" descr="IMG-20170321-WA000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99792" y="2780928"/>
            <a:ext cx="4427984" cy="3320988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io">
  <a:themeElements>
    <a:clrScheme name="Solsticio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io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io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396</TotalTime>
  <Words>236</Words>
  <Application>Microsoft Office PowerPoint</Application>
  <PresentationFormat>Presentación en pantalla (4:3)</PresentationFormat>
  <Paragraphs>51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1" baseType="lpstr">
      <vt:lpstr>Solsticio</vt:lpstr>
      <vt:lpstr>   CATÁLOGO</vt:lpstr>
      <vt:lpstr>   Mostachones</vt:lpstr>
      <vt:lpstr>Tortas de Alcalá</vt:lpstr>
      <vt:lpstr>Café AB</vt:lpstr>
      <vt:lpstr>Accesorios</vt:lpstr>
      <vt:lpstr>Accesorios</vt:lpstr>
      <vt:lpstr>Jabones </vt:lpstr>
      <vt:lpstr>Incienso</vt:lpstr>
      <vt:lpstr>Tazas</vt:lpstr>
      <vt:lpstr>Diapositiva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San Alberto Magno San Alberto Magno</dc:creator>
  <cp:lastModifiedBy>San Alberto Magno San Alberto Magno</cp:lastModifiedBy>
  <cp:revision>43</cp:revision>
  <dcterms:created xsi:type="dcterms:W3CDTF">2016-02-05T13:18:25Z</dcterms:created>
  <dcterms:modified xsi:type="dcterms:W3CDTF">2017-03-21T08:56:08Z</dcterms:modified>
</cp:coreProperties>
</file>