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7D5A-499E-42BF-8887-BD489A6EBF7C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A9E69-34C4-4C04-824F-117F88B0D7B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44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9E69-34C4-4C04-824F-117F88B0D7B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507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BA9D70-2E43-419E-B6ED-595854F29AC0}" type="datetimeFigureOut">
              <a:rPr lang="es-ES" smtClean="0"/>
              <a:t>10/02/2017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030421-C20B-49F7-8C3A-101240D2D723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ventaflorcoop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31840" y="188640"/>
            <a:ext cx="6608847" cy="2592288"/>
          </a:xfrm>
        </p:spPr>
        <p:txBody>
          <a:bodyPr>
            <a:noAutofit/>
          </a:bodyPr>
          <a:lstStyle/>
          <a:p>
            <a:r>
              <a:rPr lang="es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Catálogo venta flor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2592288" cy="1440160"/>
          </a:xfrm>
        </p:spPr>
        <p:txBody>
          <a:bodyPr>
            <a:normAutofit/>
          </a:bodyPr>
          <a:lstStyle/>
          <a:p>
            <a:r>
              <a:rPr lang="es-ES" dirty="0" smtClean="0"/>
              <a:t>Florida Secundaria Av. Diputación </a:t>
            </a:r>
            <a:r>
              <a:rPr lang="es-ES" dirty="0" smtClean="0"/>
              <a:t>s/</a:t>
            </a:r>
            <a:r>
              <a:rPr lang="es-ES" dirty="0"/>
              <a:t>n</a:t>
            </a:r>
            <a:endParaRPr lang="es-ES" dirty="0" smtClean="0"/>
          </a:p>
          <a:p>
            <a:r>
              <a:rPr lang="es-ES" dirty="0" smtClean="0"/>
              <a:t>Catarroja-Valencia</a:t>
            </a:r>
          </a:p>
          <a:p>
            <a:r>
              <a:rPr lang="es-ES" dirty="0" smtClean="0"/>
              <a:t>46470</a:t>
            </a:r>
            <a:endParaRPr lang="es-ES" dirty="0"/>
          </a:p>
        </p:txBody>
      </p:sp>
      <p:pic>
        <p:nvPicPr>
          <p:cNvPr id="1026" name="Picture 2" descr="C:\Users\iasaba\Downloads\logo Ventaf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2520280" cy="32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3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Índice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Rosquilletas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Velarte.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2- Aceitunas Ramón.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3- Horchata concentrada.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4- Chocolate Comes. (Bollet)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5- Fartones Polo.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6- Arroz bomba. </a:t>
            </a:r>
          </a:p>
          <a:p>
            <a:pPr algn="ctr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04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1- Rosquilletas Velarte.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9962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Paquetes de rosquilletas de velarte de cualquiler variedad a elegir, paquetes de 70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Precio: 0.75€ por paquete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16" y="404664"/>
            <a:ext cx="1728192" cy="137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8075"/>
            <a:ext cx="61436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1143000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2- Aceitunas Ramón.</a:t>
            </a:r>
            <a:b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Manzanilla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 La aceituna manzanilla es la variedad típica por excelencia de las aceitunas de mesa. Su elaboración se realiza por cocción para eliminar su sabor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amargo.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pepinillo: Aceitunas rellenas de pepinillos deliciosas para tomar un aperitivo.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Picantes:Aceitunas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picantes. Una receta deliciosa y de fama mundial, que ve como protagonistas a las aceitunas (negras normalmente) y a los chiles, de producción y procedencia estrictamente italiana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Manzanilla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4,8€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/2kg</a:t>
            </a:r>
          </a:p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pepinillo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6,90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€/1,4kg</a:t>
            </a:r>
          </a:p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Picantes 4.0€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/2kg</a:t>
            </a:r>
          </a:p>
          <a:p>
            <a:pPr marL="0" indent="0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1" y="5517232"/>
            <a:ext cx="2314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96345"/>
            <a:ext cx="2095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55307"/>
            <a:ext cx="2124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Autofit/>
          </a:bodyPr>
          <a:lstStyle/>
          <a:p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3- Horchata concentrada.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585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Horchata de Chufa concentrada, aunque parezca que es un poco cara esta horchata es diferente ya que de un litro de horchata que viene en el recipiente hay que echarle 4 litros de agua, con lo cual sacas 5 litros de horchata.</a:t>
            </a: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Precio: 4.50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€ por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 litro concentrado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4" r="6525"/>
          <a:stretch/>
        </p:blipFill>
        <p:spPr bwMode="auto">
          <a:xfrm>
            <a:off x="6588224" y="2832276"/>
            <a:ext cx="1438776" cy="35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62565"/>
            <a:ext cx="2328183" cy="311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06" y="3501008"/>
            <a:ext cx="2376264" cy="30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4-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Chocolate comes sueca.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Barrita de cacao con sabor dulce y textura </a:t>
            </a:r>
            <a:r>
              <a:rPr lang="es-ES" sz="1800" dirty="0" smtClean="0"/>
              <a:t>terrosa. El </a:t>
            </a:r>
            <a:r>
              <a:rPr lang="es-ES" sz="1800" dirty="0"/>
              <a:t>chocolate de antaño en un formato muy </a:t>
            </a:r>
            <a:r>
              <a:rPr lang="es-ES" sz="1800" dirty="0" smtClean="0"/>
              <a:t>tradicional. Comer </a:t>
            </a:r>
            <a:r>
              <a:rPr lang="es-ES" sz="1800" dirty="0"/>
              <a:t>directamente frío o calentarlo un poco al microondas, también se puede comer con pan de leche e incluso rallarlo sobre un vaso de leche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/>
              <a:t>Barrita de cacao con sabor dulce y textura terrosa, el chocolate de antaño </a:t>
            </a:r>
            <a:r>
              <a:rPr lang="es-ES" sz="1800" dirty="0" smtClean="0"/>
              <a:t>con </a:t>
            </a:r>
            <a:r>
              <a:rPr lang="es-ES" sz="1800" dirty="0"/>
              <a:t>un punto de </a:t>
            </a:r>
            <a:r>
              <a:rPr lang="es-ES" sz="1800" dirty="0" smtClean="0"/>
              <a:t>canela. Es </a:t>
            </a:r>
            <a:r>
              <a:rPr lang="es-ES" sz="1800" dirty="0"/>
              <a:t>ideal para meriendas. se come directamente frío o se puede calentar un poco al microondas, también se puede comer con pan de leche e incluso rallarlo sobre un vaso de leche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Precio: 1,15€ por unidad</a:t>
            </a:r>
            <a:endParaRPr lang="es-E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2503165" cy="17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7964" y="836712"/>
            <a:ext cx="7467600" cy="1143000"/>
          </a:xfrm>
        </p:spPr>
        <p:txBody>
          <a:bodyPr>
            <a:no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5- Fartones Polo.</a:t>
            </a:r>
            <a:b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El fartón polo es un dulce de bollería alargado con azúcar glaseado, originario de Alboraya (Valencia).Un producto perfecto para combinar con la </a:t>
            </a:r>
            <a:r>
              <a:rPr lang="es-ES" sz="2000" dirty="0" smtClean="0"/>
              <a:t>famosa </a:t>
            </a:r>
            <a:r>
              <a:rPr lang="es-ES" sz="2000" dirty="0"/>
              <a:t>horchata valenciana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Paquetes de 6 unidades.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Precio: 0.95€ por paquete.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3960440" cy="22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1143000"/>
          </a:xfrm>
        </p:spPr>
        <p:txBody>
          <a:bodyPr>
            <a:no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- Arroz la campana.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4873752"/>
          </a:xfrm>
        </p:spPr>
        <p:txBody>
          <a:bodyPr>
            <a:noAutofit/>
          </a:bodyPr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Arroz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Bomba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arroz redondo preferido por los expertos arroceros ya que posee unas excelentes cualidades de textura que hacen que siempre permanezca en su punto. Su fiel amistad con los diferentes aromas y sabores del mediterráneo lo convierten en un privilegio para paladares de todas las nacionalidades. 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Precio: 3,15€/Kg 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Arroz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Basmati: El arroz Basmati es un arroz de grano largo con un excelente aroma, sabor y blancura después de su cocción. Es por lo que se convierte en el más apreciado de los arroces largos. El arroz Basmati es el ideal para ensaladas y guarniciones de carnes o pescados por su exquisito sabor y aroma. Es el arroz preferido por los "gourmets" de la cocina exótica. 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2,10€ /Kg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29200"/>
            <a:ext cx="1352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11008"/>
            <a:ext cx="1080120" cy="150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Contacto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Una de las maneras para poneros en contacto con nosotros es vía gmail.</a:t>
            </a:r>
          </a:p>
          <a:p>
            <a:pPr marL="0" indent="0">
              <a:buNone/>
            </a:pPr>
            <a:r>
              <a:rPr lang="es-ES" dirty="0" smtClean="0"/>
              <a:t>   Nuestro gmail</a:t>
            </a:r>
            <a:r>
              <a:rPr lang="es-ES" dirty="0"/>
              <a:t> es: </a:t>
            </a:r>
            <a:r>
              <a:rPr lang="es-ES" dirty="0" smtClean="0">
                <a:hlinkClick r:id="rId2"/>
              </a:rPr>
              <a:t>ventaflorcoop@gmail.com</a:t>
            </a:r>
            <a:endParaRPr lang="es-ES" dirty="0" smtClean="0"/>
          </a:p>
          <a:p>
            <a:r>
              <a:rPr lang="es-ES" dirty="0" smtClean="0"/>
              <a:t>Si necesitarais alguna información o tuvierais alguna duda no dudéis en contactar con nosotros</a:t>
            </a:r>
          </a:p>
          <a:p>
            <a:endParaRPr lang="es-ES" dirty="0"/>
          </a:p>
          <a:p>
            <a:r>
              <a:rPr lang="es-ES" dirty="0" smtClean="0"/>
              <a:t>Los gastos de transporte no están incluidos, corren a vuestro cargo</a:t>
            </a:r>
          </a:p>
        </p:txBody>
      </p:sp>
    </p:spTree>
    <p:extLst>
      <p:ext uri="{BB962C8B-B14F-4D97-AF65-F5344CB8AC3E}">
        <p14:creationId xmlns:p14="http://schemas.microsoft.com/office/powerpoint/2010/main" val="15725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572</Words>
  <Application>Microsoft Office PowerPoint</Application>
  <PresentationFormat>Presentación en pantalla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Catálogo venta flor</vt:lpstr>
      <vt:lpstr>Índice</vt:lpstr>
      <vt:lpstr>1- Rosquilletas Velarte.</vt:lpstr>
      <vt:lpstr>2- Aceitunas Ramón. </vt:lpstr>
      <vt:lpstr>3- Horchata concentrada. </vt:lpstr>
      <vt:lpstr>4- Chocolate comes sueca. </vt:lpstr>
      <vt:lpstr>5- Fartones Polo. </vt:lpstr>
      <vt:lpstr>6- Arroz la campana. 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venta flor</dc:title>
  <dc:creator>Ian Sanchez Balbastre</dc:creator>
  <cp:lastModifiedBy>Maria jose Casany San german</cp:lastModifiedBy>
  <cp:revision>14</cp:revision>
  <dcterms:created xsi:type="dcterms:W3CDTF">2017-01-20T07:21:33Z</dcterms:created>
  <dcterms:modified xsi:type="dcterms:W3CDTF">2017-02-10T07:50:42Z</dcterms:modified>
</cp:coreProperties>
</file>