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62" d="100"/>
          <a:sy n="62" d="100"/>
        </p:scale>
        <p:origin x="-702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B77A0A-F868-4B5C-B6A9-D27EB7B1DCA3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10F17E-C798-425D-8980-F946DCAC152B}" type="slidenum">
              <a:rPr lang="es-ES" smtClean="0"/>
              <a:t>‹Nº›</a:t>
            </a:fld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7A0A-F868-4B5C-B6A9-D27EB7B1DCA3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F17E-C798-425D-8980-F946DCAC152B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7A0A-F868-4B5C-B6A9-D27EB7B1DCA3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F17E-C798-425D-8980-F946DCAC152B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7A0A-F868-4B5C-B6A9-D27EB7B1DCA3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F17E-C798-425D-8980-F946DCAC152B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7A0A-F868-4B5C-B6A9-D27EB7B1DCA3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F17E-C798-425D-8980-F946DCAC152B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7A0A-F868-4B5C-B6A9-D27EB7B1DCA3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F17E-C798-425D-8980-F946DCAC152B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7A0A-F868-4B5C-B6A9-D27EB7B1DCA3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F17E-C798-425D-8980-F946DCAC152B}" type="slidenum">
              <a:rPr lang="es-ES" smtClean="0"/>
              <a:t>‹Nº›</a:t>
            </a:fld>
            <a:endParaRPr lang="es-E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7A0A-F868-4B5C-B6A9-D27EB7B1DCA3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F17E-C798-425D-8980-F946DCAC152B}" type="slidenum">
              <a:rPr lang="es-ES" smtClean="0"/>
              <a:t>‹Nº›</a:t>
            </a:fld>
            <a:endParaRPr lang="es-E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7A0A-F868-4B5C-B6A9-D27EB7B1DCA3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F17E-C798-425D-8980-F946DCAC15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7A0A-F868-4B5C-B6A9-D27EB7B1DCA3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F17E-C798-425D-8980-F946DCAC15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7A0A-F868-4B5C-B6A9-D27EB7B1DCA3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0F17E-C798-425D-8980-F946DCAC15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BB77A0A-F868-4B5C-B6A9-D27EB7B1DCA3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110F17E-C798-425D-8980-F946DCAC152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251520" y="980727"/>
            <a:ext cx="8280920" cy="158417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377672" y="1172651"/>
            <a:ext cx="8435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CATÁLOGO DE EMPRESA</a:t>
            </a:r>
            <a:endParaRPr lang="es-ES" sz="72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69360" y="4327023"/>
            <a:ext cx="1656184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Jose</a:t>
            </a:r>
            <a:r>
              <a:rPr lang="es-ES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Saturnino</a:t>
            </a:r>
          </a:p>
          <a:p>
            <a:r>
              <a:rPr lang="es-ES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Pau Sabater</a:t>
            </a:r>
          </a:p>
          <a:p>
            <a:r>
              <a:rPr lang="es-ES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Pau </a:t>
            </a:r>
            <a:r>
              <a:rPr lang="es-ES" b="1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Perez</a:t>
            </a:r>
            <a:r>
              <a:rPr lang="es-ES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</a:p>
          <a:p>
            <a:r>
              <a:rPr lang="es-ES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Nacho Nieto</a:t>
            </a:r>
          </a:p>
          <a:p>
            <a:r>
              <a:rPr lang="es-ES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Dani </a:t>
            </a:r>
            <a:r>
              <a:rPr lang="es-ES" b="1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Cots</a:t>
            </a:r>
            <a:endParaRPr lang="es-ES" b="1" dirty="0" smtClean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r>
              <a:rPr lang="es-ES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Toni Murillo</a:t>
            </a:r>
            <a:endParaRPr lang="es-ES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 descr="C:\Users\anmuma01\Downloads\logo cash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8" y="2780928"/>
            <a:ext cx="5040560" cy="309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02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2689670"/>
            <a:ext cx="432048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FARTONES POLO.</a:t>
            </a:r>
          </a:p>
          <a:p>
            <a:r>
              <a:rPr lang="es-ES" b="1" u="sng" dirty="0" smtClean="0"/>
              <a:t>PRECIO: </a:t>
            </a:r>
            <a:r>
              <a:rPr lang="es-ES" dirty="0" smtClean="0"/>
              <a:t>0,95cent. PAQUETE (6 unidades)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27128"/>
            <a:ext cx="3028950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0547"/>
            <a:ext cx="3389964" cy="2251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592920" y="3613000"/>
            <a:ext cx="432048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El </a:t>
            </a:r>
            <a:r>
              <a:rPr lang="es-ES" dirty="0" err="1"/>
              <a:t>fartón</a:t>
            </a:r>
            <a:r>
              <a:rPr lang="es-ES" dirty="0"/>
              <a:t> es un dulce de bollería alargado y con azúcar glaseado típico del municipio valenciano de </a:t>
            </a:r>
            <a:r>
              <a:rPr lang="es-ES" dirty="0" err="1"/>
              <a:t>Alboraya</a:t>
            </a:r>
            <a:endParaRPr lang="es-ES" dirty="0"/>
          </a:p>
        </p:txBody>
      </p:sp>
      <p:sp>
        <p:nvSpPr>
          <p:cNvPr id="8" name="7 Pergamino horizontal"/>
          <p:cNvSpPr/>
          <p:nvPr/>
        </p:nvSpPr>
        <p:spPr>
          <a:xfrm>
            <a:off x="464580" y="116632"/>
            <a:ext cx="8211876" cy="174831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solidFill>
                  <a:schemeClr val="tx1"/>
                </a:solidFill>
              </a:rPr>
              <a:t>FARTONES</a:t>
            </a:r>
            <a:endParaRPr lang="es-E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3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4">
                                          <p:stCondLst>
                                            <p:cond delay="35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31540" y="2337416"/>
            <a:ext cx="5616624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b="1" dirty="0" smtClean="0"/>
              <a:t>ROSQUILLETAS VELARTE</a:t>
            </a:r>
            <a:endParaRPr lang="es-ES" b="1" dirty="0"/>
          </a:p>
          <a:p>
            <a:r>
              <a:rPr lang="es-ES" dirty="0" smtClean="0"/>
              <a:t>DE </a:t>
            </a:r>
            <a:r>
              <a:rPr lang="es-ES" dirty="0"/>
              <a:t>QUESO: </a:t>
            </a:r>
            <a:r>
              <a:rPr lang="es-ES" dirty="0" smtClean="0"/>
              <a:t>0,90 </a:t>
            </a:r>
            <a:r>
              <a:rPr lang="es-ES" dirty="0"/>
              <a:t>cada paquete</a:t>
            </a:r>
            <a:r>
              <a:rPr lang="es-ES" dirty="0" smtClean="0"/>
              <a:t>. ( 70 gramos)</a:t>
            </a:r>
            <a:endParaRPr lang="es-ES" dirty="0"/>
          </a:p>
          <a:p>
            <a:r>
              <a:rPr lang="es-ES" dirty="0"/>
              <a:t>DE PIPAS: </a:t>
            </a:r>
            <a:r>
              <a:rPr lang="es-ES" dirty="0" smtClean="0"/>
              <a:t>0,90 </a:t>
            </a:r>
            <a:r>
              <a:rPr lang="es-ES" dirty="0"/>
              <a:t>cada paquete</a:t>
            </a:r>
            <a:r>
              <a:rPr lang="es-ES" dirty="0" smtClean="0"/>
              <a:t>. (70 gramos)</a:t>
            </a:r>
            <a:endParaRPr lang="es-ES" dirty="0"/>
          </a:p>
          <a:p>
            <a:r>
              <a:rPr lang="es-ES" dirty="0"/>
              <a:t>DE CHOCOLATE: </a:t>
            </a:r>
            <a:r>
              <a:rPr lang="es-ES" dirty="0" smtClean="0"/>
              <a:t>0,90cada </a:t>
            </a:r>
            <a:r>
              <a:rPr lang="es-ES" dirty="0"/>
              <a:t>paquete</a:t>
            </a:r>
            <a:r>
              <a:rPr lang="es-ES" dirty="0" smtClean="0"/>
              <a:t>. ( 70 gramos)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835696" y="688137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dirty="0" smtClean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05808"/>
            <a:ext cx="4231137" cy="22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815408" y="3645024"/>
            <a:ext cx="5328592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dirty="0"/>
              <a:t>La </a:t>
            </a:r>
            <a:r>
              <a:rPr lang="es-ES" b="1" dirty="0"/>
              <a:t>rosquilletas</a:t>
            </a:r>
            <a:r>
              <a:rPr lang="es-ES" dirty="0"/>
              <a:t> que se componen básicamente de harina y agua se pueden comer como merienda o para acompañar ensaladas y aperitivos</a:t>
            </a:r>
          </a:p>
        </p:txBody>
      </p:sp>
      <p:sp>
        <p:nvSpPr>
          <p:cNvPr id="9" name="8 Pergamino horizontal"/>
          <p:cNvSpPr/>
          <p:nvPr/>
        </p:nvSpPr>
        <p:spPr>
          <a:xfrm>
            <a:off x="464580" y="116632"/>
            <a:ext cx="8211876" cy="174831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solidFill>
                  <a:schemeClr val="tx1"/>
                </a:solidFill>
              </a:rPr>
              <a:t>ROSQUILLETAS</a:t>
            </a:r>
            <a:endParaRPr lang="es-E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5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14960" y="163756"/>
            <a:ext cx="8607313" cy="20612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 smtClean="0">
                <a:solidFill>
                  <a:schemeClr val="tx1"/>
                </a:solidFill>
              </a:rPr>
              <a:t>HORCHATA CONCENTRADA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3568" y="2449344"/>
            <a:ext cx="432048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HISC.</a:t>
            </a:r>
          </a:p>
          <a:p>
            <a:r>
              <a:rPr lang="es-ES" b="1" u="sng" dirty="0" smtClean="0"/>
              <a:t>PRECIO: </a:t>
            </a:r>
            <a:r>
              <a:rPr lang="es-ES" dirty="0" smtClean="0"/>
              <a:t>4,50 €.BOTELLA ( 1 litro)</a:t>
            </a:r>
            <a:endParaRPr lang="es-E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21" y="3342640"/>
            <a:ext cx="2433523" cy="32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23944"/>
            <a:ext cx="3281680" cy="328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635896" y="5085184"/>
            <a:ext cx="4320480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/>
              <a:t>La horchata de chufa es una bebida refrescante, preparada con agua, azúcar y chufas mojadas, además de ingredientes que potencian su sabor, como la canela y la piel de un limón. </a:t>
            </a:r>
          </a:p>
        </p:txBody>
      </p:sp>
    </p:spTree>
    <p:extLst>
      <p:ext uri="{BB962C8B-B14F-4D97-AF65-F5344CB8AC3E}">
        <p14:creationId xmlns:p14="http://schemas.microsoft.com/office/powerpoint/2010/main" val="35443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ergamino horizontal"/>
          <p:cNvSpPr/>
          <p:nvPr/>
        </p:nvSpPr>
        <p:spPr>
          <a:xfrm>
            <a:off x="464580" y="116632"/>
            <a:ext cx="8211876" cy="174831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solidFill>
                  <a:schemeClr val="tx1"/>
                </a:solidFill>
              </a:rPr>
              <a:t>ARROZ</a:t>
            </a:r>
            <a:endParaRPr lang="es-ES" sz="5400" b="1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4224" y="2014488"/>
            <a:ext cx="432048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LA CAMPANA</a:t>
            </a:r>
          </a:p>
          <a:p>
            <a:r>
              <a:rPr lang="es-ES" dirty="0" smtClean="0"/>
              <a:t>PRECIO : </a:t>
            </a:r>
            <a:r>
              <a:rPr lang="it-IT" dirty="0" smtClean="0"/>
              <a:t>Normal 1,25 €</a:t>
            </a:r>
          </a:p>
          <a:p>
            <a:r>
              <a:rPr lang="it-IT" dirty="0" smtClean="0"/>
              <a:t>PRECIO :Bomba </a:t>
            </a:r>
            <a:r>
              <a:rPr lang="it-IT" dirty="0" smtClean="0"/>
              <a:t>3,25 </a:t>
            </a:r>
            <a:r>
              <a:rPr lang="it-IT" dirty="0" smtClean="0"/>
              <a:t>€</a:t>
            </a:r>
            <a:endParaRPr lang="it-IT" dirty="0"/>
          </a:p>
          <a:p>
            <a:r>
              <a:rPr lang="it-IT" dirty="0" smtClean="0"/>
              <a:t>PRECIO : Basmati </a:t>
            </a:r>
            <a:r>
              <a:rPr lang="it-IT" dirty="0" smtClean="0"/>
              <a:t>2,25 </a:t>
            </a:r>
            <a:r>
              <a:rPr lang="it-IT" dirty="0" smtClean="0"/>
              <a:t>€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417" y="4869160"/>
            <a:ext cx="3171336" cy="171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8884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03200" y="3318758"/>
            <a:ext cx="625856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/>
              <a:t>Arroz </a:t>
            </a:r>
            <a:r>
              <a:rPr lang="es-ES" dirty="0" smtClean="0"/>
              <a:t>bomba: </a:t>
            </a:r>
            <a:r>
              <a:rPr lang="es-ES" dirty="0"/>
              <a:t>es una variedad de arroz de grano redondo. Este arroz es muy habitual en algunas </a:t>
            </a:r>
            <a:r>
              <a:rPr lang="es-ES" dirty="0" smtClean="0"/>
              <a:t>cocinas </a:t>
            </a:r>
            <a:r>
              <a:rPr lang="es-ES" dirty="0"/>
              <a:t>de la costa de levante español.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85200" y="4313208"/>
            <a:ext cx="4572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dirty="0" smtClean="0"/>
              <a:t>Arroz basmati: es </a:t>
            </a:r>
            <a:r>
              <a:rPr lang="es-ES" dirty="0"/>
              <a:t>un arroz de grano muy largo, y se alarga incluso más mientras se cocina.</a:t>
            </a:r>
          </a:p>
        </p:txBody>
      </p:sp>
      <p:sp>
        <p:nvSpPr>
          <p:cNvPr id="8" name="7 CuadroTexto"/>
          <p:cNvSpPr txBox="1"/>
          <p:nvPr/>
        </p:nvSpPr>
        <p:spPr>
          <a:xfrm rot="10800000" flipH="1" flipV="1">
            <a:off x="243311" y="5506835"/>
            <a:ext cx="499481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Arroz: </a:t>
            </a:r>
            <a:r>
              <a:rPr lang="es-ES" dirty="0"/>
              <a:t>s</a:t>
            </a:r>
            <a:r>
              <a:rPr lang="es-ES" dirty="0" smtClean="0"/>
              <a:t>e </a:t>
            </a:r>
            <a:r>
              <a:rPr lang="es-ES" dirty="0"/>
              <a:t>trata de un cereal considerado alimento básico en muchas culturas culinarias</a:t>
            </a:r>
          </a:p>
        </p:txBody>
      </p:sp>
    </p:spTree>
    <p:extLst>
      <p:ext uri="{BB962C8B-B14F-4D97-AF65-F5344CB8AC3E}">
        <p14:creationId xmlns:p14="http://schemas.microsoft.com/office/powerpoint/2010/main" val="121359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ergamino horizontal"/>
          <p:cNvSpPr/>
          <p:nvPr/>
        </p:nvSpPr>
        <p:spPr>
          <a:xfrm>
            <a:off x="464580" y="280770"/>
            <a:ext cx="8280920" cy="158417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solidFill>
                  <a:schemeClr val="tx1"/>
                </a:solidFill>
              </a:rPr>
              <a:t>INFORMAMOS</a:t>
            </a:r>
            <a:endParaRPr lang="es-ES" sz="5400" b="1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42524" y="2635847"/>
            <a:ext cx="62585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Los gastos de transporte no son incluidos, son a vuestro cargo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2810872" y="5480506"/>
            <a:ext cx="62585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Cualquiera duda consultarnos a nuestro </a:t>
            </a:r>
            <a:r>
              <a:rPr lang="es-ES" dirty="0" err="1" smtClean="0"/>
              <a:t>gmail</a:t>
            </a:r>
            <a:r>
              <a:rPr lang="es-ES" dirty="0" smtClean="0"/>
              <a:t>: cooperativacash2017@gmail.com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50" y="3460358"/>
            <a:ext cx="25336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79512" y="4365233"/>
            <a:ext cx="57606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Florida Secundaria Av</a:t>
            </a:r>
            <a:r>
              <a:rPr lang="es-ES" dirty="0"/>
              <a:t>. </a:t>
            </a:r>
            <a:r>
              <a:rPr lang="es-ES" dirty="0" smtClean="0"/>
              <a:t>Diputación s/n, </a:t>
            </a:r>
            <a:r>
              <a:rPr lang="es-ES" dirty="0"/>
              <a:t>46470 </a:t>
            </a:r>
            <a:r>
              <a:rPr lang="es-ES" dirty="0" err="1"/>
              <a:t>Catarroja</a:t>
            </a:r>
            <a:r>
              <a:rPr lang="es-ES" dirty="0"/>
              <a:t>, Valencia</a:t>
            </a:r>
          </a:p>
        </p:txBody>
      </p:sp>
    </p:spTree>
    <p:extLst>
      <p:ext uri="{BB962C8B-B14F-4D97-AF65-F5344CB8AC3E}">
        <p14:creationId xmlns:p14="http://schemas.microsoft.com/office/powerpoint/2010/main" val="78367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256</TotalTime>
  <Words>244</Words>
  <Application>Microsoft Office PowerPoint</Application>
  <PresentationFormat>Presentación en pantalla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Cartoné</vt:lpstr>
      <vt:lpstr>Presentación de PowerPoint</vt:lpstr>
      <vt:lpstr>Presentación de PowerPoint</vt:lpstr>
      <vt:lpstr>Presentación de PowerPoint</vt:lpstr>
      <vt:lpstr>HORCHATA CONCENTRADA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Murillo Martinez</dc:creator>
  <cp:lastModifiedBy>Esther Romo Gimeno</cp:lastModifiedBy>
  <cp:revision>20</cp:revision>
  <dcterms:created xsi:type="dcterms:W3CDTF">2017-01-20T07:26:23Z</dcterms:created>
  <dcterms:modified xsi:type="dcterms:W3CDTF">2017-02-22T21:01:00Z</dcterms:modified>
</cp:coreProperties>
</file>