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9143280" cy="789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1523880" y="4466520"/>
            <a:ext cx="9143280" cy="789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789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789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09280" y="4466520"/>
            <a:ext cx="4461840" cy="789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1523880" y="4466520"/>
            <a:ext cx="4461840" cy="789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9143280" cy="1654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523880" y="3602160"/>
            <a:ext cx="9143280" cy="1654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5058360" y="3601800"/>
            <a:ext cx="2073960" cy="165492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5058360" y="3601800"/>
            <a:ext cx="2073960" cy="16549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1523880" y="3602160"/>
            <a:ext cx="9143280" cy="1654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9143280" cy="1654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1654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1654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280" cy="11064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789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1523880" y="4466520"/>
            <a:ext cx="4461840" cy="789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1654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1654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789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09280" y="4466520"/>
            <a:ext cx="4461840" cy="789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789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789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1523880" y="4466520"/>
            <a:ext cx="9143280" cy="789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1523880" y="3602160"/>
            <a:ext cx="9143280" cy="1654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6384240" y="1413000"/>
            <a:ext cx="90720" cy="606960"/>
          </a:xfrm>
          <a:custGeom>
            <a:avLst/>
            <a:gdLst/>
            <a:ahLst/>
            <a:rect l="0" t="0" r="r" b="b"/>
            <a:pathLst>
              <a:path w="59580" h="607667">
                <a:moveTo>
                  <a:pt x="59579" y="0"/>
                </a:moveTo>
                <a:lnTo>
                  <a:pt x="59579" y="607666"/>
                </a:lnTo>
                <a:lnTo>
                  <a:pt x="0" y="607666"/>
                </a:lnTo>
              </a:path>
            </a:pathLst>
          </a:custGeom>
          <a:noFill/>
          <a:ln>
            <a:solidFill>
              <a:schemeClr val="accent5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37" name="CustomShape 2"/>
          <p:cNvSpPr/>
          <p:nvPr/>
        </p:nvSpPr>
        <p:spPr>
          <a:xfrm>
            <a:off x="11014920" y="4109760"/>
            <a:ext cx="90720" cy="329400"/>
          </a:xfrm>
          <a:custGeom>
            <a:avLst/>
            <a:gdLst/>
            <a:ahLst/>
            <a:rect l="0" t="0" r="r" b="b"/>
            <a:pathLst>
              <a:path w="1" h="330153">
                <a:moveTo>
                  <a:pt x="0" y="0"/>
                </a:moveTo>
                <a:lnTo>
                  <a:pt x="0" y="330152"/>
                </a:lnTo>
              </a:path>
            </a:pathLst>
          </a:custGeom>
          <a:noFill/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38" name="CustomShape 3"/>
          <p:cNvSpPr/>
          <p:nvPr/>
        </p:nvSpPr>
        <p:spPr>
          <a:xfrm>
            <a:off x="11014920" y="3207960"/>
            <a:ext cx="90720" cy="329400"/>
          </a:xfrm>
          <a:custGeom>
            <a:avLst/>
            <a:gdLst/>
            <a:ahLst/>
            <a:rect l="0" t="0" r="r" b="b"/>
            <a:pathLst>
              <a:path w="1" h="330153">
                <a:moveTo>
                  <a:pt x="0" y="0"/>
                </a:moveTo>
                <a:lnTo>
                  <a:pt x="0" y="330152"/>
                </a:lnTo>
              </a:path>
            </a:pathLst>
          </a:custGeom>
          <a:noFill/>
          <a:ln>
            <a:solidFill>
              <a:schemeClr val="accent6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39" name="CustomShape 4"/>
          <p:cNvSpPr/>
          <p:nvPr/>
        </p:nvSpPr>
        <p:spPr>
          <a:xfrm>
            <a:off x="6489720" y="1413000"/>
            <a:ext cx="4570200" cy="1222920"/>
          </a:xfrm>
          <a:custGeom>
            <a:avLst/>
            <a:gdLst/>
            <a:ahLst/>
            <a:rect l="0" t="0" r="r" b="b"/>
            <a:pathLst>
              <a:path w="4570941" h="1223529">
                <a:moveTo>
                  <a:pt x="0" y="0"/>
                </a:moveTo>
                <a:lnTo>
                  <a:pt x="0" y="1090197"/>
                </a:lnTo>
                <a:lnTo>
                  <a:pt x="4570940" y="1090197"/>
                </a:lnTo>
                <a:lnTo>
                  <a:pt x="4570940" y="1223528"/>
                </a:lnTo>
              </a:path>
            </a:pathLst>
          </a:custGeom>
          <a:noFill/>
          <a:ln>
            <a:solidFill>
              <a:schemeClr val="accent5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40" name="CustomShape 5"/>
          <p:cNvSpPr/>
          <p:nvPr/>
        </p:nvSpPr>
        <p:spPr>
          <a:xfrm>
            <a:off x="9534240" y="5011200"/>
            <a:ext cx="90720" cy="329400"/>
          </a:xfrm>
          <a:custGeom>
            <a:avLst/>
            <a:gdLst/>
            <a:ahLst/>
            <a:rect l="0" t="0" r="r" b="b"/>
            <a:pathLst>
              <a:path w="1" h="330153">
                <a:moveTo>
                  <a:pt x="0" y="0"/>
                </a:moveTo>
                <a:lnTo>
                  <a:pt x="0" y="330152"/>
                </a:lnTo>
              </a:path>
            </a:pathLst>
          </a:custGeom>
          <a:noFill/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41" name="CustomShape 6"/>
          <p:cNvSpPr/>
          <p:nvPr/>
        </p:nvSpPr>
        <p:spPr>
          <a:xfrm>
            <a:off x="9534240" y="4109760"/>
            <a:ext cx="90720" cy="329400"/>
          </a:xfrm>
          <a:custGeom>
            <a:avLst/>
            <a:gdLst/>
            <a:ahLst/>
            <a:rect l="0" t="0" r="r" b="b"/>
            <a:pathLst>
              <a:path w="1" h="330153">
                <a:moveTo>
                  <a:pt x="0" y="0"/>
                </a:moveTo>
                <a:lnTo>
                  <a:pt x="0" y="330152"/>
                </a:lnTo>
              </a:path>
            </a:pathLst>
          </a:custGeom>
          <a:noFill/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42" name="CustomShape 7"/>
          <p:cNvSpPr/>
          <p:nvPr/>
        </p:nvSpPr>
        <p:spPr>
          <a:xfrm>
            <a:off x="9534240" y="3207960"/>
            <a:ext cx="90720" cy="329400"/>
          </a:xfrm>
          <a:custGeom>
            <a:avLst/>
            <a:gdLst/>
            <a:ahLst/>
            <a:rect l="0" t="0" r="r" b="b"/>
            <a:pathLst>
              <a:path w="1" h="330153">
                <a:moveTo>
                  <a:pt x="0" y="0"/>
                </a:moveTo>
                <a:lnTo>
                  <a:pt x="0" y="330152"/>
                </a:lnTo>
              </a:path>
            </a:pathLst>
          </a:custGeom>
          <a:noFill/>
          <a:ln>
            <a:solidFill>
              <a:schemeClr val="accent6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43" name="CustomShape 8"/>
          <p:cNvSpPr/>
          <p:nvPr/>
        </p:nvSpPr>
        <p:spPr>
          <a:xfrm>
            <a:off x="6489720" y="1413000"/>
            <a:ext cx="3089520" cy="1222920"/>
          </a:xfrm>
          <a:custGeom>
            <a:avLst/>
            <a:gdLst/>
            <a:ahLst/>
            <a:rect l="0" t="0" r="r" b="b"/>
            <a:pathLst>
              <a:path w="3090272" h="1223529">
                <a:moveTo>
                  <a:pt x="0" y="0"/>
                </a:moveTo>
                <a:lnTo>
                  <a:pt x="0" y="1090197"/>
                </a:lnTo>
                <a:lnTo>
                  <a:pt x="3090271" y="1090197"/>
                </a:lnTo>
                <a:lnTo>
                  <a:pt x="3090271" y="1223528"/>
                </a:lnTo>
              </a:path>
            </a:pathLst>
          </a:custGeom>
          <a:noFill/>
          <a:ln>
            <a:solidFill>
              <a:schemeClr val="accent5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44" name="CustomShape 9"/>
          <p:cNvSpPr/>
          <p:nvPr/>
        </p:nvSpPr>
        <p:spPr>
          <a:xfrm>
            <a:off x="8053560" y="4109760"/>
            <a:ext cx="90720" cy="329400"/>
          </a:xfrm>
          <a:custGeom>
            <a:avLst/>
            <a:gdLst/>
            <a:ahLst/>
            <a:rect l="0" t="0" r="r" b="b"/>
            <a:pathLst>
              <a:path w="1" h="330153">
                <a:moveTo>
                  <a:pt x="0" y="0"/>
                </a:moveTo>
                <a:lnTo>
                  <a:pt x="0" y="330152"/>
                </a:lnTo>
              </a:path>
            </a:pathLst>
          </a:custGeom>
          <a:noFill/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45" name="CustomShape 10"/>
          <p:cNvSpPr/>
          <p:nvPr/>
        </p:nvSpPr>
        <p:spPr>
          <a:xfrm>
            <a:off x="8053560" y="3207960"/>
            <a:ext cx="90720" cy="329400"/>
          </a:xfrm>
          <a:custGeom>
            <a:avLst/>
            <a:gdLst/>
            <a:ahLst/>
            <a:rect l="0" t="0" r="r" b="b"/>
            <a:pathLst>
              <a:path w="1" h="330153">
                <a:moveTo>
                  <a:pt x="0" y="0"/>
                </a:moveTo>
                <a:lnTo>
                  <a:pt x="0" y="330152"/>
                </a:lnTo>
              </a:path>
            </a:pathLst>
          </a:custGeom>
          <a:noFill/>
          <a:ln>
            <a:solidFill>
              <a:schemeClr val="accent6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46" name="CustomShape 11"/>
          <p:cNvSpPr/>
          <p:nvPr/>
        </p:nvSpPr>
        <p:spPr>
          <a:xfrm>
            <a:off x="6489720" y="1413000"/>
            <a:ext cx="1608840" cy="1222920"/>
          </a:xfrm>
          <a:custGeom>
            <a:avLst/>
            <a:gdLst/>
            <a:ahLst/>
            <a:rect l="0" t="0" r="r" b="b"/>
            <a:pathLst>
              <a:path w="1609603" h="1223529">
                <a:moveTo>
                  <a:pt x="0" y="0"/>
                </a:moveTo>
                <a:lnTo>
                  <a:pt x="0" y="1090197"/>
                </a:lnTo>
                <a:lnTo>
                  <a:pt x="1609602" y="1090197"/>
                </a:lnTo>
                <a:lnTo>
                  <a:pt x="1609602" y="1223528"/>
                </a:lnTo>
              </a:path>
            </a:pathLst>
          </a:custGeom>
          <a:noFill/>
          <a:ln>
            <a:solidFill>
              <a:schemeClr val="accent5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47" name="CustomShape 12"/>
          <p:cNvSpPr/>
          <p:nvPr/>
        </p:nvSpPr>
        <p:spPr>
          <a:xfrm>
            <a:off x="5878080" y="3207960"/>
            <a:ext cx="739440" cy="329400"/>
          </a:xfrm>
          <a:custGeom>
            <a:avLst/>
            <a:gdLst/>
            <a:ahLst/>
            <a:rect l="0" t="0" r="r" b="b"/>
            <a:pathLst>
              <a:path w="740335" h="330153">
                <a:moveTo>
                  <a:pt x="0" y="0"/>
                </a:moveTo>
                <a:lnTo>
                  <a:pt x="0" y="196821"/>
                </a:lnTo>
                <a:lnTo>
                  <a:pt x="740334" y="196821"/>
                </a:lnTo>
                <a:lnTo>
                  <a:pt x="740334" y="330152"/>
                </a:lnTo>
              </a:path>
            </a:pathLst>
          </a:custGeom>
          <a:noFill/>
          <a:ln>
            <a:solidFill>
              <a:schemeClr val="accent6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48" name="CustomShape 13"/>
          <p:cNvSpPr/>
          <p:nvPr/>
        </p:nvSpPr>
        <p:spPr>
          <a:xfrm>
            <a:off x="5137920" y="3207960"/>
            <a:ext cx="739440" cy="329400"/>
          </a:xfrm>
          <a:custGeom>
            <a:avLst/>
            <a:gdLst/>
            <a:ahLst/>
            <a:rect l="0" t="0" r="r" b="b"/>
            <a:pathLst>
              <a:path w="740335" h="330153">
                <a:moveTo>
                  <a:pt x="740334" y="0"/>
                </a:moveTo>
                <a:lnTo>
                  <a:pt x="740334" y="196821"/>
                </a:lnTo>
                <a:lnTo>
                  <a:pt x="0" y="196821"/>
                </a:lnTo>
                <a:lnTo>
                  <a:pt x="0" y="330152"/>
                </a:lnTo>
              </a:path>
            </a:pathLst>
          </a:custGeom>
          <a:noFill/>
          <a:ln>
            <a:solidFill>
              <a:schemeClr val="accent6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49" name="CustomShape 14"/>
          <p:cNvSpPr/>
          <p:nvPr/>
        </p:nvSpPr>
        <p:spPr>
          <a:xfrm>
            <a:off x="5878080" y="1413000"/>
            <a:ext cx="610560" cy="1222920"/>
          </a:xfrm>
          <a:custGeom>
            <a:avLst/>
            <a:gdLst/>
            <a:ahLst/>
            <a:rect l="0" t="0" r="r" b="b"/>
            <a:pathLst>
              <a:path w="611402" h="1223529">
                <a:moveTo>
                  <a:pt x="611401" y="0"/>
                </a:moveTo>
                <a:lnTo>
                  <a:pt x="611401" y="1090197"/>
                </a:lnTo>
                <a:lnTo>
                  <a:pt x="0" y="1090197"/>
                </a:lnTo>
                <a:lnTo>
                  <a:pt x="0" y="1223528"/>
                </a:lnTo>
              </a:path>
            </a:pathLst>
          </a:custGeom>
          <a:noFill/>
          <a:ln>
            <a:solidFill>
              <a:schemeClr val="accent5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50" name="CustomShape 15"/>
          <p:cNvSpPr/>
          <p:nvPr/>
        </p:nvSpPr>
        <p:spPr>
          <a:xfrm>
            <a:off x="2176560" y="3207960"/>
            <a:ext cx="1479960" cy="329400"/>
          </a:xfrm>
          <a:custGeom>
            <a:avLst/>
            <a:gdLst/>
            <a:ahLst/>
            <a:rect l="0" t="0" r="r" b="b"/>
            <a:pathLst>
              <a:path w="1480669" h="330153">
                <a:moveTo>
                  <a:pt x="0" y="0"/>
                </a:moveTo>
                <a:lnTo>
                  <a:pt x="0" y="196821"/>
                </a:lnTo>
                <a:lnTo>
                  <a:pt x="1480668" y="196821"/>
                </a:lnTo>
                <a:lnTo>
                  <a:pt x="1480668" y="330152"/>
                </a:lnTo>
              </a:path>
            </a:pathLst>
          </a:custGeom>
          <a:noFill/>
          <a:ln>
            <a:solidFill>
              <a:schemeClr val="accent6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51" name="CustomShape 16"/>
          <p:cNvSpPr/>
          <p:nvPr/>
        </p:nvSpPr>
        <p:spPr>
          <a:xfrm>
            <a:off x="2130840" y="3207960"/>
            <a:ext cx="90720" cy="329400"/>
          </a:xfrm>
          <a:custGeom>
            <a:avLst/>
            <a:gdLst/>
            <a:ahLst/>
            <a:rect l="0" t="0" r="r" b="b"/>
            <a:pathLst>
              <a:path w="1" h="330153">
                <a:moveTo>
                  <a:pt x="0" y="0"/>
                </a:moveTo>
                <a:lnTo>
                  <a:pt x="0" y="330152"/>
                </a:lnTo>
              </a:path>
            </a:pathLst>
          </a:custGeom>
          <a:noFill/>
          <a:ln>
            <a:solidFill>
              <a:schemeClr val="accent6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52" name="CustomShape 17"/>
          <p:cNvSpPr/>
          <p:nvPr/>
        </p:nvSpPr>
        <p:spPr>
          <a:xfrm>
            <a:off x="695880" y="3207960"/>
            <a:ext cx="1479960" cy="329400"/>
          </a:xfrm>
          <a:custGeom>
            <a:avLst/>
            <a:gdLst/>
            <a:ahLst/>
            <a:rect l="0" t="0" r="r" b="b"/>
            <a:pathLst>
              <a:path w="1480669" h="330153">
                <a:moveTo>
                  <a:pt x="1480668" y="0"/>
                </a:moveTo>
                <a:lnTo>
                  <a:pt x="1480668" y="196821"/>
                </a:lnTo>
                <a:lnTo>
                  <a:pt x="0" y="196821"/>
                </a:lnTo>
                <a:lnTo>
                  <a:pt x="0" y="330152"/>
                </a:lnTo>
              </a:path>
            </a:pathLst>
          </a:custGeom>
          <a:noFill/>
          <a:ln>
            <a:solidFill>
              <a:schemeClr val="accent6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53" name="CustomShape 18"/>
          <p:cNvSpPr/>
          <p:nvPr/>
        </p:nvSpPr>
        <p:spPr>
          <a:xfrm>
            <a:off x="2176560" y="1413000"/>
            <a:ext cx="4312440" cy="1222920"/>
          </a:xfrm>
          <a:custGeom>
            <a:avLst/>
            <a:gdLst/>
            <a:ahLst/>
            <a:rect l="0" t="0" r="r" b="b"/>
            <a:pathLst>
              <a:path w="4313074" h="1223529">
                <a:moveTo>
                  <a:pt x="4313073" y="0"/>
                </a:moveTo>
                <a:lnTo>
                  <a:pt x="4313073" y="1090197"/>
                </a:lnTo>
                <a:lnTo>
                  <a:pt x="0" y="1090197"/>
                </a:lnTo>
                <a:lnTo>
                  <a:pt x="0" y="1223528"/>
                </a:lnTo>
              </a:path>
            </a:pathLst>
          </a:custGeom>
          <a:noFill/>
          <a:ln>
            <a:solidFill>
              <a:schemeClr val="accent5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54" name="CustomShape 19"/>
          <p:cNvSpPr/>
          <p:nvPr/>
        </p:nvSpPr>
        <p:spPr>
          <a:xfrm>
            <a:off x="3225600" y="817200"/>
            <a:ext cx="1185840" cy="588960"/>
          </a:xfrm>
          <a:prstGeom prst="rect">
            <a:avLst/>
          </a:prstGeom>
          <a:solidFill>
            <a:schemeClr val="accent3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8280" rIns="8280" tIns="8280" bIns="80640" anchor="ctr"/>
          <a:p>
            <a:pPr algn="ctr">
              <a:lnSpc>
                <a:spcPct val="90000"/>
              </a:lnSpc>
            </a:pPr>
            <a:r>
              <a:rPr lang="es-ES" sz="1300" strike="noStrike">
                <a:solidFill>
                  <a:srgbClr val="ffffff"/>
                </a:solidFill>
                <a:latin typeface="Calibri"/>
                <a:ea typeface="DejaVu Sans"/>
              </a:rPr>
              <a:t>Presidenta</a:t>
            </a:r>
            <a:endParaRPr/>
          </a:p>
        </p:txBody>
      </p:sp>
      <p:sp>
        <p:nvSpPr>
          <p:cNvPr id="55" name="CustomShape 20"/>
          <p:cNvSpPr/>
          <p:nvPr/>
        </p:nvSpPr>
        <p:spPr>
          <a:xfrm>
            <a:off x="3339000" y="1295280"/>
            <a:ext cx="992520" cy="189720"/>
          </a:xfrm>
          <a:prstGeom prst="rect">
            <a:avLst/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3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30600" rIns="30600" tIns="7560" bIns="7560" anchor="ctr"/>
          <a:p>
            <a:pPr algn="r">
              <a:lnSpc>
                <a:spcPct val="90000"/>
              </a:lnSpc>
            </a:pPr>
            <a:r>
              <a:rPr lang="es-ES" sz="1200" strike="noStrike">
                <a:solidFill>
                  <a:srgbClr val="000000"/>
                </a:solidFill>
                <a:latin typeface="Calibri"/>
                <a:ea typeface="DejaVu Sans"/>
              </a:rPr>
              <a:t>Marta Gamero</a:t>
            </a:r>
            <a:endParaRPr/>
          </a:p>
        </p:txBody>
      </p:sp>
      <p:sp>
        <p:nvSpPr>
          <p:cNvPr id="56" name="CustomShape 21"/>
          <p:cNvSpPr/>
          <p:nvPr/>
        </p:nvSpPr>
        <p:spPr>
          <a:xfrm>
            <a:off x="4599000" y="833400"/>
            <a:ext cx="1152720" cy="570600"/>
          </a:xfrm>
          <a:prstGeom prst="rect">
            <a:avLst/>
          </a:prstGeom>
          <a:solidFill>
            <a:schemeClr val="accent3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8280" rIns="8280" tIns="8280" bIns="80640" anchor="ctr"/>
          <a:p>
            <a:pPr algn="ctr">
              <a:lnSpc>
                <a:spcPct val="90000"/>
              </a:lnSpc>
            </a:pPr>
            <a:r>
              <a:rPr lang="es-ES" sz="1300" strike="noStrike">
                <a:solidFill>
                  <a:srgbClr val="ffffff"/>
                </a:solidFill>
                <a:latin typeface="Calibri"/>
                <a:ea typeface="DejaVu Sans"/>
              </a:rPr>
              <a:t>Secretaria</a:t>
            </a:r>
            <a:endParaRPr/>
          </a:p>
        </p:txBody>
      </p:sp>
      <p:sp>
        <p:nvSpPr>
          <p:cNvPr id="57" name="CustomShape 22"/>
          <p:cNvSpPr/>
          <p:nvPr/>
        </p:nvSpPr>
        <p:spPr>
          <a:xfrm>
            <a:off x="4649040" y="1269720"/>
            <a:ext cx="992520" cy="189720"/>
          </a:xfrm>
          <a:prstGeom prst="rect">
            <a:avLst/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3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30600" rIns="30600" tIns="7560" bIns="7560" anchor="ctr"/>
          <a:p>
            <a:pPr algn="r">
              <a:lnSpc>
                <a:spcPct val="90000"/>
              </a:lnSpc>
            </a:pPr>
            <a:r>
              <a:rPr lang="es-ES" sz="1200" strike="noStrike">
                <a:solidFill>
                  <a:srgbClr val="000000"/>
                </a:solidFill>
                <a:latin typeface="Calibri"/>
                <a:ea typeface="DejaVu Sans"/>
              </a:rPr>
              <a:t>Andrea Salinas</a:t>
            </a:r>
            <a:endParaRPr/>
          </a:p>
        </p:txBody>
      </p:sp>
      <p:sp>
        <p:nvSpPr>
          <p:cNvPr id="58" name="CustomShape 23"/>
          <p:cNvSpPr/>
          <p:nvPr/>
        </p:nvSpPr>
        <p:spPr>
          <a:xfrm>
            <a:off x="5900760" y="841680"/>
            <a:ext cx="1177200" cy="570600"/>
          </a:xfrm>
          <a:prstGeom prst="rect">
            <a:avLst/>
          </a:prstGeom>
          <a:solidFill>
            <a:schemeClr val="accent3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8280" rIns="8280" tIns="8280" bIns="80640" anchor="ctr"/>
          <a:p>
            <a:pPr algn="ctr">
              <a:lnSpc>
                <a:spcPct val="90000"/>
              </a:lnSpc>
            </a:pPr>
            <a:r>
              <a:rPr lang="es-ES" sz="1300" strike="noStrike">
                <a:solidFill>
                  <a:srgbClr val="ffffff"/>
                </a:solidFill>
                <a:latin typeface="Calibri"/>
                <a:ea typeface="DejaVu Sans"/>
              </a:rPr>
              <a:t>Tesorero</a:t>
            </a:r>
            <a:endParaRPr/>
          </a:p>
        </p:txBody>
      </p:sp>
      <p:sp>
        <p:nvSpPr>
          <p:cNvPr id="59" name="CustomShape 24"/>
          <p:cNvSpPr/>
          <p:nvPr/>
        </p:nvSpPr>
        <p:spPr>
          <a:xfrm>
            <a:off x="6006960" y="1269720"/>
            <a:ext cx="992520" cy="189720"/>
          </a:xfrm>
          <a:prstGeom prst="rect">
            <a:avLst/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3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30600" rIns="30600" tIns="7560" bIns="7560" anchor="ctr"/>
          <a:p>
            <a:pPr algn="r">
              <a:lnSpc>
                <a:spcPct val="90000"/>
              </a:lnSpc>
            </a:pPr>
            <a:r>
              <a:rPr lang="es-ES" sz="1200" strike="noStrike">
                <a:solidFill>
                  <a:srgbClr val="000000"/>
                </a:solidFill>
                <a:latin typeface="Calibri"/>
                <a:ea typeface="DejaVu Sans"/>
              </a:rPr>
              <a:t>Raúl Martínez</a:t>
            </a:r>
            <a:endParaRPr/>
          </a:p>
        </p:txBody>
      </p:sp>
      <p:sp>
        <p:nvSpPr>
          <p:cNvPr id="60" name="CustomShape 25"/>
          <p:cNvSpPr/>
          <p:nvPr/>
        </p:nvSpPr>
        <p:spPr>
          <a:xfrm>
            <a:off x="1624680" y="2636640"/>
            <a:ext cx="1103040" cy="570600"/>
          </a:xfrm>
          <a:prstGeom prst="rect">
            <a:avLst/>
          </a:prstGeom>
          <a:solidFill>
            <a:schemeClr val="accent4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8280" rIns="8280" tIns="8280" bIns="80640" anchor="ctr"/>
          <a:p>
            <a:pPr algn="ctr">
              <a:lnSpc>
                <a:spcPct val="90000"/>
              </a:lnSpc>
            </a:pPr>
            <a:r>
              <a:rPr lang="es-ES" sz="1300" strike="noStrike">
                <a:solidFill>
                  <a:srgbClr val="ffffff"/>
                </a:solidFill>
                <a:latin typeface="Calibri"/>
                <a:ea typeface="DejaVu Sans"/>
              </a:rPr>
              <a:t>Producción</a:t>
            </a:r>
            <a:endParaRPr/>
          </a:p>
        </p:txBody>
      </p:sp>
      <p:sp>
        <p:nvSpPr>
          <p:cNvPr id="61" name="CustomShape 26"/>
          <p:cNvSpPr/>
          <p:nvPr/>
        </p:nvSpPr>
        <p:spPr>
          <a:xfrm>
            <a:off x="1845360" y="3081240"/>
            <a:ext cx="992520" cy="189720"/>
          </a:xfrm>
          <a:prstGeom prst="rect">
            <a:avLst/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4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30600" rIns="30600" tIns="7560" bIns="7560" anchor="ctr"/>
          <a:p>
            <a:pPr algn="r">
              <a:lnSpc>
                <a:spcPct val="90000"/>
              </a:lnSpc>
            </a:pPr>
            <a:r>
              <a:rPr lang="es-ES" sz="1200" strike="noStrike">
                <a:solidFill>
                  <a:srgbClr val="000000"/>
                </a:solidFill>
                <a:latin typeface="Calibri"/>
                <a:ea typeface="DejaVu Sans"/>
              </a:rPr>
              <a:t>Integrantes</a:t>
            </a:r>
            <a:endParaRPr/>
          </a:p>
        </p:txBody>
      </p:sp>
      <p:sp>
        <p:nvSpPr>
          <p:cNvPr id="62" name="CustomShape 27"/>
          <p:cNvSpPr/>
          <p:nvPr/>
        </p:nvSpPr>
        <p:spPr>
          <a:xfrm>
            <a:off x="144000" y="3538080"/>
            <a:ext cx="1103040" cy="570600"/>
          </a:xfrm>
          <a:prstGeom prst="rect">
            <a:avLst/>
          </a:prstGeom>
          <a:solidFill>
            <a:schemeClr val="accent4">
              <a:hueOff val="649731"/>
              <a:satOff val="-2998"/>
              <a:lumOff val="11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8280" rIns="8280" tIns="8280" bIns="80640" anchor="ctr"/>
          <a:p>
            <a:pPr algn="ctr">
              <a:lnSpc>
                <a:spcPct val="90000"/>
              </a:lnSpc>
            </a:pPr>
            <a:r>
              <a:rPr lang="es-ES" sz="1300" strike="noStrike">
                <a:solidFill>
                  <a:srgbClr val="ffffff"/>
                </a:solidFill>
                <a:latin typeface="Calibri"/>
                <a:ea typeface="DejaVu Sans"/>
              </a:rPr>
              <a:t>Andrea</a:t>
            </a:r>
            <a:endParaRPr/>
          </a:p>
        </p:txBody>
      </p:sp>
      <p:sp>
        <p:nvSpPr>
          <p:cNvPr id="63" name="CustomShape 28"/>
          <p:cNvSpPr/>
          <p:nvPr/>
        </p:nvSpPr>
        <p:spPr>
          <a:xfrm>
            <a:off x="364680" y="3982680"/>
            <a:ext cx="992520" cy="189720"/>
          </a:xfrm>
          <a:prstGeom prst="rect">
            <a:avLst/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4">
                <a:hueOff val="649731"/>
                <a:satOff val="-2998"/>
                <a:lumOff val="11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30600" rIns="30600" tIns="7560" bIns="7560" anchor="ctr"/>
          <a:p>
            <a:pPr algn="r">
              <a:lnSpc>
                <a:spcPct val="90000"/>
              </a:lnSpc>
            </a:pPr>
            <a:r>
              <a:rPr lang="es-ES" sz="1200" strike="noStrike">
                <a:solidFill>
                  <a:srgbClr val="000000"/>
                </a:solidFill>
                <a:latin typeface="Calibri"/>
                <a:ea typeface="DejaVu Sans"/>
              </a:rPr>
              <a:t>Salinas</a:t>
            </a:r>
            <a:endParaRPr/>
          </a:p>
        </p:txBody>
      </p:sp>
      <p:sp>
        <p:nvSpPr>
          <p:cNvPr id="64" name="CustomShape 29"/>
          <p:cNvSpPr/>
          <p:nvPr/>
        </p:nvSpPr>
        <p:spPr>
          <a:xfrm>
            <a:off x="1624680" y="3538080"/>
            <a:ext cx="1103040" cy="570600"/>
          </a:xfrm>
          <a:prstGeom prst="rect">
            <a:avLst/>
          </a:prstGeom>
          <a:solidFill>
            <a:schemeClr val="accent4">
              <a:hueOff val="1299462"/>
              <a:satOff val="-5996"/>
              <a:lumOff val="221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8280" rIns="8280" tIns="8280" bIns="80640" anchor="ctr"/>
          <a:p>
            <a:pPr algn="ctr">
              <a:lnSpc>
                <a:spcPct val="90000"/>
              </a:lnSpc>
            </a:pPr>
            <a:r>
              <a:rPr lang="es-ES" sz="1300" strike="noStrike">
                <a:solidFill>
                  <a:srgbClr val="ffffff"/>
                </a:solidFill>
                <a:latin typeface="Calibri"/>
                <a:ea typeface="DejaVu Sans"/>
              </a:rPr>
              <a:t>Carolina</a:t>
            </a:r>
            <a:endParaRPr/>
          </a:p>
        </p:txBody>
      </p:sp>
      <p:sp>
        <p:nvSpPr>
          <p:cNvPr id="65" name="CustomShape 30"/>
          <p:cNvSpPr/>
          <p:nvPr/>
        </p:nvSpPr>
        <p:spPr>
          <a:xfrm>
            <a:off x="1845360" y="3982680"/>
            <a:ext cx="992520" cy="189720"/>
          </a:xfrm>
          <a:prstGeom prst="rect">
            <a:avLst/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4">
                <a:hueOff val="1299462"/>
                <a:satOff val="-5996"/>
                <a:lumOff val="221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30600" rIns="30600" tIns="7560" bIns="7560" anchor="ctr"/>
          <a:p>
            <a:pPr algn="r">
              <a:lnSpc>
                <a:spcPct val="90000"/>
              </a:lnSpc>
            </a:pPr>
            <a:r>
              <a:rPr lang="es-ES" sz="1200" strike="noStrike">
                <a:solidFill>
                  <a:srgbClr val="000000"/>
                </a:solidFill>
                <a:latin typeface="Calibri"/>
                <a:ea typeface="DejaVu Sans"/>
              </a:rPr>
              <a:t>Pertegal</a:t>
            </a:r>
            <a:endParaRPr/>
          </a:p>
        </p:txBody>
      </p:sp>
      <p:sp>
        <p:nvSpPr>
          <p:cNvPr id="66" name="CustomShape 31"/>
          <p:cNvSpPr/>
          <p:nvPr/>
        </p:nvSpPr>
        <p:spPr>
          <a:xfrm>
            <a:off x="3105360" y="3538080"/>
            <a:ext cx="1103040" cy="570600"/>
          </a:xfrm>
          <a:prstGeom prst="rect">
            <a:avLst/>
          </a:prstGeom>
          <a:solidFill>
            <a:schemeClr val="accent4">
              <a:hueOff val="1949192"/>
              <a:satOff val="-8994"/>
              <a:lumOff val="331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8280" rIns="8280" tIns="8280" bIns="80640" anchor="ctr"/>
          <a:p>
            <a:pPr algn="ctr">
              <a:lnSpc>
                <a:spcPct val="90000"/>
              </a:lnSpc>
            </a:pPr>
            <a:r>
              <a:rPr lang="es-ES" sz="1300" strike="noStrike">
                <a:solidFill>
                  <a:srgbClr val="ffffff"/>
                </a:solidFill>
                <a:latin typeface="Calibri"/>
                <a:ea typeface="DejaVu Sans"/>
              </a:rPr>
              <a:t>Marta</a:t>
            </a:r>
            <a:endParaRPr/>
          </a:p>
        </p:txBody>
      </p:sp>
      <p:sp>
        <p:nvSpPr>
          <p:cNvPr id="67" name="CustomShape 32"/>
          <p:cNvSpPr/>
          <p:nvPr/>
        </p:nvSpPr>
        <p:spPr>
          <a:xfrm>
            <a:off x="3326040" y="3982680"/>
            <a:ext cx="992520" cy="189720"/>
          </a:xfrm>
          <a:prstGeom prst="rect">
            <a:avLst/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4">
                <a:hueOff val="1949192"/>
                <a:satOff val="-8994"/>
                <a:lumOff val="331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30600" rIns="30600" tIns="7560" bIns="7560" anchor="ctr"/>
          <a:p>
            <a:pPr algn="r">
              <a:lnSpc>
                <a:spcPct val="90000"/>
              </a:lnSpc>
            </a:pPr>
            <a:r>
              <a:rPr lang="es-ES" sz="1200" strike="noStrike">
                <a:solidFill>
                  <a:srgbClr val="000000"/>
                </a:solidFill>
                <a:latin typeface="Calibri"/>
                <a:ea typeface="DejaVu Sans"/>
              </a:rPr>
              <a:t>Gamero</a:t>
            </a:r>
            <a:endParaRPr/>
          </a:p>
        </p:txBody>
      </p:sp>
      <p:sp>
        <p:nvSpPr>
          <p:cNvPr id="68" name="CustomShape 33"/>
          <p:cNvSpPr/>
          <p:nvPr/>
        </p:nvSpPr>
        <p:spPr>
          <a:xfrm>
            <a:off x="5326200" y="2636640"/>
            <a:ext cx="1297800" cy="570600"/>
          </a:xfrm>
          <a:prstGeom prst="rect">
            <a:avLst/>
          </a:prstGeom>
          <a:solidFill>
            <a:schemeClr val="accent4">
              <a:hueOff val="2598923"/>
              <a:satOff val="-11992"/>
              <a:lumOff val="441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8280" rIns="8280" tIns="8280" bIns="80640" anchor="ctr"/>
          <a:p>
            <a:pPr algn="ctr">
              <a:lnSpc>
                <a:spcPct val="90000"/>
              </a:lnSpc>
            </a:pPr>
            <a:r>
              <a:rPr lang="es-ES" sz="1300" strike="noStrike">
                <a:solidFill>
                  <a:srgbClr val="ffffff"/>
                </a:solidFill>
                <a:latin typeface="Calibri"/>
                <a:ea typeface="DejaVu Sans"/>
              </a:rPr>
              <a:t>Administración  </a:t>
            </a:r>
            <a:endParaRPr/>
          </a:p>
        </p:txBody>
      </p:sp>
      <p:sp>
        <p:nvSpPr>
          <p:cNvPr id="69" name="CustomShape 34"/>
          <p:cNvSpPr/>
          <p:nvPr/>
        </p:nvSpPr>
        <p:spPr>
          <a:xfrm>
            <a:off x="5491440" y="3070080"/>
            <a:ext cx="992520" cy="189720"/>
          </a:xfrm>
          <a:prstGeom prst="rect">
            <a:avLst/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4">
                <a:hueOff val="2598923"/>
                <a:satOff val="-11992"/>
                <a:lumOff val="441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30600" rIns="30600" tIns="7560" bIns="7560" anchor="ctr"/>
          <a:p>
            <a:pPr algn="r">
              <a:lnSpc>
                <a:spcPct val="90000"/>
              </a:lnSpc>
            </a:pPr>
            <a:r>
              <a:rPr lang="es-ES" sz="1200" strike="noStrike">
                <a:solidFill>
                  <a:srgbClr val="000000"/>
                </a:solidFill>
                <a:latin typeface="Calibri"/>
                <a:ea typeface="DejaVu Sans"/>
              </a:rPr>
              <a:t>Integrantes</a:t>
            </a:r>
            <a:endParaRPr/>
          </a:p>
        </p:txBody>
      </p:sp>
      <p:sp>
        <p:nvSpPr>
          <p:cNvPr id="70" name="CustomShape 35"/>
          <p:cNvSpPr/>
          <p:nvPr/>
        </p:nvSpPr>
        <p:spPr>
          <a:xfrm>
            <a:off x="4586040" y="3538080"/>
            <a:ext cx="1103040" cy="570600"/>
          </a:xfrm>
          <a:prstGeom prst="rect">
            <a:avLst/>
          </a:prstGeom>
          <a:solidFill>
            <a:schemeClr val="accent4">
              <a:hueOff val="3248654"/>
              <a:satOff val="-14990"/>
              <a:lumOff val="552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8280" rIns="8280" tIns="8280" bIns="80640" anchor="ctr"/>
          <a:p>
            <a:pPr algn="ctr">
              <a:lnSpc>
                <a:spcPct val="90000"/>
              </a:lnSpc>
            </a:pPr>
            <a:r>
              <a:rPr lang="es-ES" sz="1300" strike="noStrike">
                <a:solidFill>
                  <a:srgbClr val="ffffff"/>
                </a:solidFill>
                <a:latin typeface="Calibri"/>
                <a:ea typeface="DejaVu Sans"/>
              </a:rPr>
              <a:t>Raúl</a:t>
            </a:r>
            <a:endParaRPr/>
          </a:p>
        </p:txBody>
      </p:sp>
      <p:sp>
        <p:nvSpPr>
          <p:cNvPr id="71" name="CustomShape 36"/>
          <p:cNvSpPr/>
          <p:nvPr/>
        </p:nvSpPr>
        <p:spPr>
          <a:xfrm>
            <a:off x="4806720" y="3982680"/>
            <a:ext cx="992520" cy="189720"/>
          </a:xfrm>
          <a:prstGeom prst="rect">
            <a:avLst/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4">
                <a:hueOff val="3248654"/>
                <a:satOff val="-14990"/>
                <a:lumOff val="552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30600" rIns="30600" tIns="7560" bIns="7560" anchor="ctr"/>
          <a:p>
            <a:pPr algn="r">
              <a:lnSpc>
                <a:spcPct val="90000"/>
              </a:lnSpc>
            </a:pPr>
            <a:r>
              <a:rPr lang="es-ES" sz="1200" strike="noStrike">
                <a:solidFill>
                  <a:srgbClr val="000000"/>
                </a:solidFill>
                <a:latin typeface="Calibri"/>
                <a:ea typeface="DejaVu Sans"/>
              </a:rPr>
              <a:t>Martínez</a:t>
            </a:r>
            <a:endParaRPr/>
          </a:p>
        </p:txBody>
      </p:sp>
      <p:sp>
        <p:nvSpPr>
          <p:cNvPr id="72" name="CustomShape 37"/>
          <p:cNvSpPr/>
          <p:nvPr/>
        </p:nvSpPr>
        <p:spPr>
          <a:xfrm>
            <a:off x="6066720" y="3538080"/>
            <a:ext cx="1103040" cy="570600"/>
          </a:xfrm>
          <a:prstGeom prst="rect">
            <a:avLst/>
          </a:prstGeom>
          <a:solidFill>
            <a:schemeClr val="accent4">
              <a:hueOff val="3898385"/>
              <a:satOff val="-17988"/>
              <a:lumOff val="662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8280" rIns="8280" tIns="8280" bIns="80640" anchor="ctr"/>
          <a:p>
            <a:pPr algn="ctr">
              <a:lnSpc>
                <a:spcPct val="90000"/>
              </a:lnSpc>
            </a:pPr>
            <a:r>
              <a:rPr lang="es-ES" sz="1300" strike="noStrike">
                <a:solidFill>
                  <a:srgbClr val="ffffff"/>
                </a:solidFill>
                <a:latin typeface="Calibri"/>
                <a:ea typeface="DejaVu Sans"/>
              </a:rPr>
              <a:t>Andrea</a:t>
            </a:r>
            <a:endParaRPr/>
          </a:p>
        </p:txBody>
      </p:sp>
      <p:sp>
        <p:nvSpPr>
          <p:cNvPr id="73" name="CustomShape 38"/>
          <p:cNvSpPr/>
          <p:nvPr/>
        </p:nvSpPr>
        <p:spPr>
          <a:xfrm>
            <a:off x="6287400" y="3982680"/>
            <a:ext cx="992520" cy="189720"/>
          </a:xfrm>
          <a:prstGeom prst="rect">
            <a:avLst/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4">
                <a:hueOff val="3898385"/>
                <a:satOff val="-17988"/>
                <a:lumOff val="662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30600" rIns="30600" tIns="7560" bIns="7560" anchor="ctr"/>
          <a:p>
            <a:pPr algn="r">
              <a:lnSpc>
                <a:spcPct val="90000"/>
              </a:lnSpc>
            </a:pPr>
            <a:r>
              <a:rPr lang="es-ES" sz="1200" strike="noStrike">
                <a:solidFill>
                  <a:srgbClr val="000000"/>
                </a:solidFill>
                <a:latin typeface="Calibri"/>
                <a:ea typeface="DejaVu Sans"/>
              </a:rPr>
              <a:t>Salinas</a:t>
            </a:r>
            <a:endParaRPr/>
          </a:p>
        </p:txBody>
      </p:sp>
      <p:sp>
        <p:nvSpPr>
          <p:cNvPr id="74" name="CustomShape 39"/>
          <p:cNvSpPr/>
          <p:nvPr/>
        </p:nvSpPr>
        <p:spPr>
          <a:xfrm>
            <a:off x="7547400" y="2636640"/>
            <a:ext cx="1103040" cy="570600"/>
          </a:xfrm>
          <a:prstGeom prst="rect">
            <a:avLst/>
          </a:prstGeom>
          <a:solidFill>
            <a:schemeClr val="accent4">
              <a:hueOff val="4548116"/>
              <a:satOff val="-20986"/>
              <a:lumOff val="772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8280" rIns="8280" tIns="8280" bIns="80640" anchor="ctr"/>
          <a:p>
            <a:pPr algn="ctr">
              <a:lnSpc>
                <a:spcPct val="90000"/>
              </a:lnSpc>
            </a:pPr>
            <a:r>
              <a:rPr lang="es-ES" sz="1300" strike="noStrike">
                <a:solidFill>
                  <a:srgbClr val="ffffff"/>
                </a:solidFill>
                <a:latin typeface="Calibri"/>
                <a:ea typeface="DejaVu Sans"/>
              </a:rPr>
              <a:t>Marketing</a:t>
            </a:r>
            <a:endParaRPr/>
          </a:p>
        </p:txBody>
      </p:sp>
      <p:sp>
        <p:nvSpPr>
          <p:cNvPr id="75" name="CustomShape 40"/>
          <p:cNvSpPr/>
          <p:nvPr/>
        </p:nvSpPr>
        <p:spPr>
          <a:xfrm>
            <a:off x="7768080" y="3081240"/>
            <a:ext cx="992520" cy="189720"/>
          </a:xfrm>
          <a:prstGeom prst="rect">
            <a:avLst/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4">
                <a:hueOff val="4548116"/>
                <a:satOff val="-20986"/>
                <a:lumOff val="772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30600" rIns="30600" tIns="7560" bIns="7560" anchor="ctr"/>
          <a:p>
            <a:pPr algn="r">
              <a:lnSpc>
                <a:spcPct val="90000"/>
              </a:lnSpc>
            </a:pPr>
            <a:r>
              <a:rPr lang="es-ES" sz="1200" strike="noStrike">
                <a:solidFill>
                  <a:srgbClr val="000000"/>
                </a:solidFill>
                <a:latin typeface="Calibri"/>
                <a:ea typeface="DejaVu Sans"/>
              </a:rPr>
              <a:t>Integrantes</a:t>
            </a:r>
            <a:endParaRPr/>
          </a:p>
        </p:txBody>
      </p:sp>
      <p:sp>
        <p:nvSpPr>
          <p:cNvPr id="76" name="CustomShape 41"/>
          <p:cNvSpPr/>
          <p:nvPr/>
        </p:nvSpPr>
        <p:spPr>
          <a:xfrm>
            <a:off x="7547400" y="3538080"/>
            <a:ext cx="1103040" cy="570600"/>
          </a:xfrm>
          <a:prstGeom prst="rect">
            <a:avLst/>
          </a:prstGeom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8280" rIns="8280" tIns="8280" bIns="80640" anchor="ctr"/>
          <a:p>
            <a:pPr algn="ctr">
              <a:lnSpc>
                <a:spcPct val="90000"/>
              </a:lnSpc>
            </a:pPr>
            <a:r>
              <a:rPr lang="es-ES" sz="1300" strike="noStrike">
                <a:solidFill>
                  <a:srgbClr val="ffffff"/>
                </a:solidFill>
                <a:latin typeface="Calibri"/>
                <a:ea typeface="DejaVu Sans"/>
              </a:rPr>
              <a:t>José Ramón </a:t>
            </a:r>
            <a:endParaRPr/>
          </a:p>
        </p:txBody>
      </p:sp>
      <p:sp>
        <p:nvSpPr>
          <p:cNvPr id="77" name="CustomShape 42"/>
          <p:cNvSpPr/>
          <p:nvPr/>
        </p:nvSpPr>
        <p:spPr>
          <a:xfrm>
            <a:off x="7734600" y="3982680"/>
            <a:ext cx="992520" cy="189720"/>
          </a:xfrm>
          <a:prstGeom prst="rect">
            <a:avLst/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4">
                <a:hueOff val="5197846"/>
                <a:satOff val="-23984"/>
                <a:lumOff val="883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30600" rIns="30600" tIns="7560" bIns="7560" anchor="ctr"/>
          <a:p>
            <a:pPr algn="r">
              <a:lnSpc>
                <a:spcPct val="90000"/>
              </a:lnSpc>
            </a:pPr>
            <a:r>
              <a:rPr lang="es-ES" sz="1200" strike="noStrike">
                <a:solidFill>
                  <a:srgbClr val="000000"/>
                </a:solidFill>
                <a:latin typeface="Calibri"/>
                <a:ea typeface="DejaVu Sans"/>
              </a:rPr>
              <a:t>Martínez</a:t>
            </a:r>
            <a:endParaRPr/>
          </a:p>
        </p:txBody>
      </p:sp>
      <p:sp>
        <p:nvSpPr>
          <p:cNvPr id="78" name="CustomShape 43"/>
          <p:cNvSpPr/>
          <p:nvPr/>
        </p:nvSpPr>
        <p:spPr>
          <a:xfrm>
            <a:off x="7547400" y="4439880"/>
            <a:ext cx="1103040" cy="570600"/>
          </a:xfrm>
          <a:prstGeom prst="rect">
            <a:avLst/>
          </a:prstGeom>
          <a:solidFill>
            <a:schemeClr val="accent4">
              <a:hueOff val="5847577"/>
              <a:satOff val="-26982"/>
              <a:lumOff val="993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8280" rIns="8280" tIns="8280" bIns="80640" anchor="ctr"/>
          <a:p>
            <a:pPr algn="ctr">
              <a:lnSpc>
                <a:spcPct val="90000"/>
              </a:lnSpc>
            </a:pPr>
            <a:r>
              <a:rPr lang="es-ES" sz="1300" strike="noStrike">
                <a:solidFill>
                  <a:srgbClr val="ffffff"/>
                </a:solidFill>
                <a:latin typeface="Calibri"/>
                <a:ea typeface="DejaVu Sans"/>
              </a:rPr>
              <a:t>Antonio</a:t>
            </a:r>
            <a:endParaRPr/>
          </a:p>
        </p:txBody>
      </p:sp>
      <p:sp>
        <p:nvSpPr>
          <p:cNvPr id="79" name="CustomShape 44"/>
          <p:cNvSpPr/>
          <p:nvPr/>
        </p:nvSpPr>
        <p:spPr>
          <a:xfrm>
            <a:off x="7768080" y="4884120"/>
            <a:ext cx="992520" cy="189720"/>
          </a:xfrm>
          <a:prstGeom prst="rect">
            <a:avLst/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4">
                <a:hueOff val="5847577"/>
                <a:satOff val="-26982"/>
                <a:lumOff val="993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30600" rIns="30600" tIns="7560" bIns="7560" anchor="ctr"/>
          <a:p>
            <a:pPr algn="r">
              <a:lnSpc>
                <a:spcPct val="90000"/>
              </a:lnSpc>
            </a:pPr>
            <a:r>
              <a:rPr lang="es-ES" sz="1200" strike="noStrike">
                <a:solidFill>
                  <a:srgbClr val="000000"/>
                </a:solidFill>
                <a:latin typeface="Calibri"/>
                <a:ea typeface="DejaVu Sans"/>
              </a:rPr>
              <a:t>Escobedo</a:t>
            </a:r>
            <a:endParaRPr/>
          </a:p>
        </p:txBody>
      </p:sp>
      <p:sp>
        <p:nvSpPr>
          <p:cNvPr id="80" name="CustomShape 45"/>
          <p:cNvSpPr/>
          <p:nvPr/>
        </p:nvSpPr>
        <p:spPr>
          <a:xfrm>
            <a:off x="9028080" y="2636640"/>
            <a:ext cx="1267920" cy="570600"/>
          </a:xfrm>
          <a:prstGeom prst="rect">
            <a:avLst/>
          </a:prstGeom>
          <a:solidFill>
            <a:schemeClr val="accent4">
              <a:hueOff val="6497308"/>
              <a:satOff val="-29980"/>
              <a:lumOff val="1103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8280" rIns="8280" tIns="8280" bIns="80640" anchor="ctr"/>
          <a:p>
            <a:pPr algn="ctr">
              <a:lnSpc>
                <a:spcPct val="90000"/>
              </a:lnSpc>
            </a:pPr>
            <a:r>
              <a:rPr lang="es-ES" sz="1300" strike="noStrike">
                <a:solidFill>
                  <a:srgbClr val="ffffff"/>
                </a:solidFill>
                <a:latin typeface="Calibri"/>
                <a:ea typeface="DejaVu Sans"/>
              </a:rPr>
              <a:t>Comunicación </a:t>
            </a:r>
            <a:endParaRPr/>
          </a:p>
        </p:txBody>
      </p:sp>
      <p:sp>
        <p:nvSpPr>
          <p:cNvPr id="81" name="CustomShape 46"/>
          <p:cNvSpPr/>
          <p:nvPr/>
        </p:nvSpPr>
        <p:spPr>
          <a:xfrm>
            <a:off x="9248760" y="3081240"/>
            <a:ext cx="992520" cy="189720"/>
          </a:xfrm>
          <a:prstGeom prst="rect">
            <a:avLst/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4">
                <a:hueOff val="6497308"/>
                <a:satOff val="-29980"/>
                <a:lumOff val="1103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30600" rIns="30600" tIns="7560" bIns="7560" anchor="ctr"/>
          <a:p>
            <a:pPr algn="r">
              <a:lnSpc>
                <a:spcPct val="90000"/>
              </a:lnSpc>
            </a:pPr>
            <a:r>
              <a:rPr lang="es-ES" sz="1200" strike="noStrike">
                <a:solidFill>
                  <a:srgbClr val="000000"/>
                </a:solidFill>
                <a:latin typeface="Calibri"/>
                <a:ea typeface="DejaVu Sans"/>
              </a:rPr>
              <a:t>Integrantes</a:t>
            </a:r>
            <a:endParaRPr/>
          </a:p>
        </p:txBody>
      </p:sp>
      <p:sp>
        <p:nvSpPr>
          <p:cNvPr id="82" name="CustomShape 47"/>
          <p:cNvSpPr/>
          <p:nvPr/>
        </p:nvSpPr>
        <p:spPr>
          <a:xfrm>
            <a:off x="9028080" y="3538080"/>
            <a:ext cx="1103040" cy="570600"/>
          </a:xfrm>
          <a:prstGeom prst="rect">
            <a:avLst/>
          </a:prstGeom>
          <a:solidFill>
            <a:schemeClr val="accent4">
              <a:hueOff val="7147039"/>
              <a:satOff val="-32978"/>
              <a:lumOff val="1213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8280" rIns="8280" tIns="8280" bIns="80640" anchor="ctr"/>
          <a:p>
            <a:pPr algn="ctr">
              <a:lnSpc>
                <a:spcPct val="90000"/>
              </a:lnSpc>
            </a:pPr>
            <a:r>
              <a:rPr lang="es-ES" sz="1300" strike="noStrike">
                <a:solidFill>
                  <a:srgbClr val="ffffff"/>
                </a:solidFill>
                <a:latin typeface="Calibri"/>
                <a:ea typeface="DejaVu Sans"/>
              </a:rPr>
              <a:t>Marco Antonio</a:t>
            </a:r>
            <a:endParaRPr/>
          </a:p>
        </p:txBody>
      </p:sp>
      <p:sp>
        <p:nvSpPr>
          <p:cNvPr id="83" name="CustomShape 48"/>
          <p:cNvSpPr/>
          <p:nvPr/>
        </p:nvSpPr>
        <p:spPr>
          <a:xfrm>
            <a:off x="9248760" y="3982680"/>
            <a:ext cx="992520" cy="189720"/>
          </a:xfrm>
          <a:prstGeom prst="rect">
            <a:avLst/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4">
                <a:hueOff val="7147039"/>
                <a:satOff val="-32978"/>
                <a:lumOff val="1213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30600" rIns="30600" tIns="7560" bIns="7560" anchor="ctr"/>
          <a:p>
            <a:pPr algn="r">
              <a:lnSpc>
                <a:spcPct val="90000"/>
              </a:lnSpc>
            </a:pPr>
            <a:r>
              <a:rPr lang="es-ES" sz="1200" strike="noStrike">
                <a:solidFill>
                  <a:srgbClr val="000000"/>
                </a:solidFill>
                <a:latin typeface="Calibri"/>
                <a:ea typeface="DejaVu Sans"/>
              </a:rPr>
              <a:t>Báez</a:t>
            </a:r>
            <a:endParaRPr/>
          </a:p>
        </p:txBody>
      </p:sp>
      <p:sp>
        <p:nvSpPr>
          <p:cNvPr id="84" name="CustomShape 49"/>
          <p:cNvSpPr/>
          <p:nvPr/>
        </p:nvSpPr>
        <p:spPr>
          <a:xfrm>
            <a:off x="9028080" y="4439880"/>
            <a:ext cx="1103040" cy="570600"/>
          </a:xfrm>
          <a:prstGeom prst="rect">
            <a:avLst/>
          </a:prstGeom>
          <a:solidFill>
            <a:schemeClr val="accent4">
              <a:hueOff val="7796769"/>
              <a:satOff val="-35976"/>
              <a:lumOff val="1324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8280" rIns="8280" tIns="8280" bIns="80640" anchor="ctr"/>
          <a:p>
            <a:pPr algn="ctr">
              <a:lnSpc>
                <a:spcPct val="90000"/>
              </a:lnSpc>
            </a:pPr>
            <a:r>
              <a:rPr lang="es-ES" sz="1300" strike="noStrike">
                <a:solidFill>
                  <a:srgbClr val="ffffff"/>
                </a:solidFill>
                <a:latin typeface="Calibri"/>
                <a:ea typeface="DejaVu Sans"/>
              </a:rPr>
              <a:t>Daniel</a:t>
            </a:r>
            <a:endParaRPr/>
          </a:p>
        </p:txBody>
      </p:sp>
      <p:sp>
        <p:nvSpPr>
          <p:cNvPr id="85" name="CustomShape 50"/>
          <p:cNvSpPr/>
          <p:nvPr/>
        </p:nvSpPr>
        <p:spPr>
          <a:xfrm>
            <a:off x="9248760" y="4884120"/>
            <a:ext cx="992520" cy="189720"/>
          </a:xfrm>
          <a:prstGeom prst="rect">
            <a:avLst/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4">
                <a:hueOff val="7796769"/>
                <a:satOff val="-35976"/>
                <a:lumOff val="1324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30600" rIns="30600" tIns="7560" bIns="7560" anchor="ctr"/>
          <a:p>
            <a:pPr algn="r">
              <a:lnSpc>
                <a:spcPct val="90000"/>
              </a:lnSpc>
            </a:pPr>
            <a:r>
              <a:rPr lang="es-ES" sz="1200" strike="noStrike">
                <a:solidFill>
                  <a:srgbClr val="000000"/>
                </a:solidFill>
                <a:latin typeface="Calibri"/>
                <a:ea typeface="DejaVu Sans"/>
              </a:rPr>
              <a:t>Sabater</a:t>
            </a:r>
            <a:endParaRPr/>
          </a:p>
        </p:txBody>
      </p:sp>
      <p:sp>
        <p:nvSpPr>
          <p:cNvPr id="86" name="CustomShape 51"/>
          <p:cNvSpPr/>
          <p:nvPr/>
        </p:nvSpPr>
        <p:spPr>
          <a:xfrm>
            <a:off x="9028080" y="5341320"/>
            <a:ext cx="1103040" cy="570600"/>
          </a:xfrm>
          <a:prstGeom prst="rect">
            <a:avLst/>
          </a:prstGeom>
          <a:solidFill>
            <a:schemeClr val="accent4">
              <a:hueOff val="8446500"/>
              <a:satOff val="-38974"/>
              <a:lumOff val="1434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8280" rIns="8280" tIns="8280" bIns="80640" anchor="ctr"/>
          <a:p>
            <a:pPr algn="ctr">
              <a:lnSpc>
                <a:spcPct val="90000"/>
              </a:lnSpc>
            </a:pPr>
            <a:r>
              <a:rPr lang="es-ES" sz="1300" strike="noStrike">
                <a:solidFill>
                  <a:srgbClr val="ffffff"/>
                </a:solidFill>
                <a:latin typeface="Calibri"/>
                <a:ea typeface="DejaVu Sans"/>
              </a:rPr>
              <a:t>Samuel</a:t>
            </a:r>
            <a:endParaRPr/>
          </a:p>
        </p:txBody>
      </p:sp>
      <p:sp>
        <p:nvSpPr>
          <p:cNvPr id="87" name="CustomShape 52"/>
          <p:cNvSpPr/>
          <p:nvPr/>
        </p:nvSpPr>
        <p:spPr>
          <a:xfrm>
            <a:off x="9248760" y="5785920"/>
            <a:ext cx="992520" cy="189720"/>
          </a:xfrm>
          <a:prstGeom prst="rect">
            <a:avLst/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4">
                <a:hueOff val="8446500"/>
                <a:satOff val="-38974"/>
                <a:lumOff val="1434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30600" rIns="30600" tIns="7560" bIns="7560" anchor="ctr"/>
          <a:p>
            <a:pPr algn="r">
              <a:lnSpc>
                <a:spcPct val="90000"/>
              </a:lnSpc>
            </a:pPr>
            <a:r>
              <a:rPr lang="es-ES" sz="1200" strike="noStrike">
                <a:solidFill>
                  <a:srgbClr val="000000"/>
                </a:solidFill>
                <a:latin typeface="Calibri"/>
                <a:ea typeface="DejaVu Sans"/>
              </a:rPr>
              <a:t>Alcázar</a:t>
            </a:r>
            <a:endParaRPr/>
          </a:p>
        </p:txBody>
      </p:sp>
      <p:sp>
        <p:nvSpPr>
          <p:cNvPr id="88" name="CustomShape 53"/>
          <p:cNvSpPr/>
          <p:nvPr/>
        </p:nvSpPr>
        <p:spPr>
          <a:xfrm>
            <a:off x="10508760" y="2636640"/>
            <a:ext cx="1103040" cy="570600"/>
          </a:xfrm>
          <a:prstGeom prst="rect">
            <a:avLst/>
          </a:prstGeom>
          <a:solidFill>
            <a:schemeClr val="accent4">
              <a:hueOff val="9096231"/>
              <a:satOff val="-41972"/>
              <a:lumOff val="1544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8280" rIns="8280" tIns="8280" bIns="80640" anchor="ctr"/>
          <a:p>
            <a:pPr algn="ctr">
              <a:lnSpc>
                <a:spcPct val="90000"/>
              </a:lnSpc>
            </a:pPr>
            <a:r>
              <a:rPr lang="es-ES" sz="1300" strike="noStrike">
                <a:solidFill>
                  <a:srgbClr val="ffffff"/>
                </a:solidFill>
                <a:latin typeface="Calibri"/>
                <a:ea typeface="DejaVu Sans"/>
              </a:rPr>
              <a:t>Recursos humanos</a:t>
            </a:r>
            <a:endParaRPr/>
          </a:p>
        </p:txBody>
      </p:sp>
      <p:sp>
        <p:nvSpPr>
          <p:cNvPr id="89" name="CustomShape 54"/>
          <p:cNvSpPr/>
          <p:nvPr/>
        </p:nvSpPr>
        <p:spPr>
          <a:xfrm>
            <a:off x="10729440" y="3081240"/>
            <a:ext cx="992520" cy="189720"/>
          </a:xfrm>
          <a:prstGeom prst="rect">
            <a:avLst/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4">
                <a:hueOff val="9096231"/>
                <a:satOff val="-41972"/>
                <a:lumOff val="1544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30600" rIns="30600" tIns="7560" bIns="7560" anchor="ctr"/>
          <a:p>
            <a:pPr algn="r">
              <a:lnSpc>
                <a:spcPct val="90000"/>
              </a:lnSpc>
            </a:pPr>
            <a:r>
              <a:rPr lang="es-ES" sz="1200" strike="noStrike">
                <a:solidFill>
                  <a:srgbClr val="000000"/>
                </a:solidFill>
                <a:latin typeface="Calibri"/>
                <a:ea typeface="DejaVu Sans"/>
              </a:rPr>
              <a:t>Integrantes</a:t>
            </a:r>
            <a:endParaRPr/>
          </a:p>
        </p:txBody>
      </p:sp>
      <p:sp>
        <p:nvSpPr>
          <p:cNvPr id="90" name="CustomShape 55"/>
          <p:cNvSpPr/>
          <p:nvPr/>
        </p:nvSpPr>
        <p:spPr>
          <a:xfrm>
            <a:off x="10508760" y="3538080"/>
            <a:ext cx="1103040" cy="570600"/>
          </a:xfrm>
          <a:prstGeom prst="rect">
            <a:avLst/>
          </a:prstGeom>
          <a:solidFill>
            <a:schemeClr val="accent4">
              <a:hueOff val="9745962"/>
              <a:satOff val="-44970"/>
              <a:lumOff val="1655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8280" rIns="8280" tIns="8280" bIns="80640" anchor="ctr"/>
          <a:p>
            <a:pPr algn="ctr">
              <a:lnSpc>
                <a:spcPct val="90000"/>
              </a:lnSpc>
            </a:pPr>
            <a:r>
              <a:rPr lang="es-ES" sz="1300" strike="noStrike">
                <a:solidFill>
                  <a:srgbClr val="ffffff"/>
                </a:solidFill>
                <a:latin typeface="Calibri"/>
                <a:ea typeface="DejaVu Sans"/>
              </a:rPr>
              <a:t>Belén</a:t>
            </a:r>
            <a:endParaRPr/>
          </a:p>
        </p:txBody>
      </p:sp>
      <p:sp>
        <p:nvSpPr>
          <p:cNvPr id="91" name="CustomShape 56"/>
          <p:cNvSpPr/>
          <p:nvPr/>
        </p:nvSpPr>
        <p:spPr>
          <a:xfrm>
            <a:off x="10729440" y="3982680"/>
            <a:ext cx="992520" cy="189720"/>
          </a:xfrm>
          <a:prstGeom prst="rect">
            <a:avLst/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4">
                <a:hueOff val="9745962"/>
                <a:satOff val="-44970"/>
                <a:lumOff val="1655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30600" rIns="30600" tIns="7560" bIns="7560" anchor="ctr"/>
          <a:p>
            <a:pPr algn="r">
              <a:lnSpc>
                <a:spcPct val="90000"/>
              </a:lnSpc>
            </a:pPr>
            <a:r>
              <a:rPr lang="es-ES" sz="1200" strike="noStrike">
                <a:solidFill>
                  <a:srgbClr val="000000"/>
                </a:solidFill>
                <a:latin typeface="Calibri"/>
                <a:ea typeface="DejaVu Sans"/>
              </a:rPr>
              <a:t>Saura</a:t>
            </a:r>
            <a:endParaRPr/>
          </a:p>
        </p:txBody>
      </p:sp>
      <p:sp>
        <p:nvSpPr>
          <p:cNvPr id="92" name="CustomShape 57"/>
          <p:cNvSpPr/>
          <p:nvPr/>
        </p:nvSpPr>
        <p:spPr>
          <a:xfrm>
            <a:off x="10508760" y="4439880"/>
            <a:ext cx="1103040" cy="570600"/>
          </a:xfrm>
          <a:prstGeom prst="rect">
            <a:avLst/>
          </a:prstGeom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8280" rIns="8280" tIns="8280" bIns="80640" anchor="ctr"/>
          <a:p>
            <a:pPr algn="ctr">
              <a:lnSpc>
                <a:spcPct val="90000"/>
              </a:lnSpc>
            </a:pPr>
            <a:r>
              <a:rPr lang="es-ES" sz="1300" strike="noStrike">
                <a:solidFill>
                  <a:srgbClr val="ffffff"/>
                </a:solidFill>
                <a:latin typeface="Calibri"/>
                <a:ea typeface="DejaVu Sans"/>
              </a:rPr>
              <a:t>Sergio</a:t>
            </a:r>
            <a:endParaRPr/>
          </a:p>
        </p:txBody>
      </p:sp>
      <p:sp>
        <p:nvSpPr>
          <p:cNvPr id="93" name="CustomShape 58"/>
          <p:cNvSpPr/>
          <p:nvPr/>
        </p:nvSpPr>
        <p:spPr>
          <a:xfrm>
            <a:off x="10729440" y="4884120"/>
            <a:ext cx="992520" cy="189720"/>
          </a:xfrm>
          <a:prstGeom prst="rect">
            <a:avLst/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4">
                <a:hueOff val="10395692"/>
                <a:satOff val="-47968"/>
                <a:lumOff val="1765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30600" rIns="30600" tIns="7560" bIns="7560" anchor="ctr"/>
          <a:p>
            <a:pPr algn="r">
              <a:lnSpc>
                <a:spcPct val="90000"/>
              </a:lnSpc>
            </a:pPr>
            <a:r>
              <a:rPr lang="es-ES" sz="1200" strike="noStrike">
                <a:solidFill>
                  <a:srgbClr val="000000"/>
                </a:solidFill>
                <a:latin typeface="Calibri"/>
                <a:ea typeface="DejaVu Sans"/>
              </a:rPr>
              <a:t>Marín</a:t>
            </a:r>
            <a:endParaRPr/>
          </a:p>
        </p:txBody>
      </p:sp>
      <p:sp>
        <p:nvSpPr>
          <p:cNvPr id="94" name="CustomShape 59"/>
          <p:cNvSpPr/>
          <p:nvPr/>
        </p:nvSpPr>
        <p:spPr>
          <a:xfrm>
            <a:off x="5112000" y="1735200"/>
            <a:ext cx="1317240" cy="570600"/>
          </a:xfrm>
          <a:prstGeom prst="rect">
            <a:avLst/>
          </a:prstGeom>
          <a:solidFill>
            <a:schemeClr val="accent5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shade val="8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8280" rIns="8280" tIns="8280" bIns="80640" anchor="ctr"/>
          <a:p>
            <a:pPr algn="ctr">
              <a:lnSpc>
                <a:spcPct val="90000"/>
              </a:lnSpc>
            </a:pPr>
            <a:r>
              <a:rPr lang="es-ES" sz="1300" strike="noStrike">
                <a:solidFill>
                  <a:srgbClr val="ffffff"/>
                </a:solidFill>
                <a:latin typeface="Calibri"/>
                <a:ea typeface="DejaVu Sans"/>
              </a:rPr>
              <a:t>Departamentos</a:t>
            </a:r>
            <a:endParaRPr/>
          </a:p>
        </p:txBody>
      </p:sp>
      <p:sp>
        <p:nvSpPr>
          <p:cNvPr id="95" name="CustomShape 60"/>
          <p:cNvSpPr/>
          <p:nvPr/>
        </p:nvSpPr>
        <p:spPr>
          <a:xfrm>
            <a:off x="5435640" y="2174760"/>
            <a:ext cx="992520" cy="189720"/>
          </a:xfrm>
          <a:prstGeom prst="rect">
            <a:avLst/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5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30600" rIns="30600" tIns="7560" bIns="7560" anchor="ctr"/>
          <a:p>
            <a:pPr algn="r">
              <a:lnSpc>
                <a:spcPct val="90000"/>
              </a:lnSpc>
            </a:pPr>
            <a:r>
              <a:rPr lang="es-ES" sz="1200" strike="noStrike">
                <a:solidFill>
                  <a:srgbClr val="000000"/>
                </a:solidFill>
                <a:latin typeface="Calibri"/>
                <a:ea typeface="DejaVu Sans"/>
              </a:rPr>
              <a:t>Cinco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LibreOffice/4.4.6.3$Linux_x86 LibreOffice_project/40m0$Build-3</Application>
  <Paragraphs>42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2016-11-09T13:38:59Z</dcterms:created>
  <dc:creator>usuario</dc:creator>
  <dc:language>es-ES</dc:language>
  <dcterms:modified xsi:type="dcterms:W3CDTF">2016-11-16T14:43:18Z</dcterms:modified>
  <cp:revision>6</cp:revision>
  <dc:title>Presentación de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Panorámica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