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75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3CF05-80CD-2A4B-A83D-14EA9ECF35D7}" type="datetimeFigureOut">
              <a:rPr lang="es-ES_tradnl" smtClean="0"/>
              <a:pPr/>
              <a:t>22/03/2017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66DD5-0B1A-A047-B8CE-39EBBEEFD26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85313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DECC9-08D1-C840-A8BD-2C6991BF7682}" type="datetimeFigureOut">
              <a:rPr lang="es-ES_tradnl" smtClean="0"/>
              <a:pPr/>
              <a:t>22/03/2017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41497-F75A-604A-B529-2EB2831A73C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96335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5462" y="4960137"/>
            <a:ext cx="7772400" cy="1463040"/>
          </a:xfrm>
        </p:spPr>
        <p:txBody>
          <a:bodyPr/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Catalogo de productos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ozom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s-ES_tradn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610600" y="4604893"/>
            <a:ext cx="3200400" cy="22531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9330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Pulseras </a:t>
            </a:r>
            <a:endParaRPr lang="es-ES_tradnl" dirty="0">
              <a:solidFill>
                <a:srgbClr val="7030A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81673" y="2315238"/>
            <a:ext cx="4754880" cy="4023360"/>
          </a:xfrm>
        </p:spPr>
        <p:txBody>
          <a:bodyPr/>
          <a:lstStyle/>
          <a:p>
            <a:pPr algn="ctr">
              <a:buFont typeface="Arial" charset="0"/>
              <a:buChar char="•"/>
            </a:pPr>
            <a:r>
              <a:rPr lang="es-ES" dirty="0" smtClean="0"/>
              <a:t>REFERENCIA: 006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Pulseras de varios diseños con varios colores a elegir.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Hechas a mano.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Precio: 1,50€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No incluye gastos de envío.</a:t>
            </a:r>
            <a:endParaRPr lang="es-ES_tradn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629400" y="1335024"/>
            <a:ext cx="2200060" cy="2431263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467600" y="3899673"/>
            <a:ext cx="2667000" cy="24389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144000" y="1676400"/>
            <a:ext cx="2590800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357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925804" y="4911129"/>
            <a:ext cx="7772400" cy="1463040"/>
          </a:xfrm>
        </p:spPr>
        <p:txBody>
          <a:bodyPr>
            <a:normAutofit/>
          </a:bodyPr>
          <a:lstStyle/>
          <a:p>
            <a:r>
              <a:rPr lang="es-ES" sz="7200" b="1" dirty="0" smtClean="0"/>
              <a:t>Comestibles </a:t>
            </a:r>
            <a:endParaRPr lang="es-ES_tradnl" sz="7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83085" y="4881977"/>
            <a:ext cx="3200400" cy="146304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Productos típicos de nuestra zona.</a:t>
            </a:r>
            <a:endParaRPr lang="es-ES_tradnl" sz="2400" dirty="0"/>
          </a:p>
        </p:txBody>
      </p:sp>
    </p:spTree>
    <p:extLst>
      <p:ext uri="{BB962C8B-B14F-4D97-AF65-F5344CB8AC3E}">
        <p14:creationId xmlns="" xmlns:p14="http://schemas.microsoft.com/office/powerpoint/2010/main" val="47809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92D050"/>
                </a:solidFill>
              </a:rPr>
              <a:t>Tortas de sal </a:t>
            </a:r>
            <a:r>
              <a:rPr lang="es-ES" dirty="0" err="1" smtClean="0">
                <a:solidFill>
                  <a:srgbClr val="92D050"/>
                </a:solidFill>
              </a:rPr>
              <a:t>bedi</a:t>
            </a:r>
            <a:endParaRPr lang="es-ES_tradnl" dirty="0">
              <a:solidFill>
                <a:srgbClr val="92D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Arial" charset="0"/>
              <a:buChar char="•"/>
            </a:pPr>
            <a:r>
              <a:rPr lang="es-ES" dirty="0" smtClean="0"/>
              <a:t>REFERENCIA: 007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Tortas de sal </a:t>
            </a:r>
            <a:r>
              <a:rPr lang="es-ES" dirty="0" err="1" smtClean="0"/>
              <a:t>Bedi</a:t>
            </a:r>
            <a:r>
              <a:rPr lang="es-ES" dirty="0" smtClean="0"/>
              <a:t> fabricadas con masa fina con hojaldre. 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Precio: 1,50€ 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No incluye gastos de envío.</a:t>
            </a:r>
            <a:endParaRPr lang="es-ES_tradnl" dirty="0"/>
          </a:p>
        </p:txBody>
      </p:sp>
      <p:pic>
        <p:nvPicPr>
          <p:cNvPr id="5" name="Marcador de contenido 4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989638" y="2960142"/>
            <a:ext cx="3840162" cy="26744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24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92D050"/>
                </a:solidFill>
              </a:rPr>
              <a:t>Miguelitos</a:t>
            </a:r>
            <a:r>
              <a:rPr lang="es-ES" dirty="0" smtClean="0">
                <a:solidFill>
                  <a:srgbClr val="92D050"/>
                </a:solidFill>
              </a:rPr>
              <a:t> de chocolate negro</a:t>
            </a:r>
            <a:endParaRPr lang="es-ES_tradnl" dirty="0">
              <a:solidFill>
                <a:srgbClr val="92D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Arial" charset="0"/>
              <a:buChar char="•"/>
            </a:pPr>
            <a:r>
              <a:rPr lang="es-ES" dirty="0" smtClean="0"/>
              <a:t>REFERENCIA:008</a:t>
            </a:r>
          </a:p>
          <a:p>
            <a:pPr algn="ctr">
              <a:buFont typeface="Arial" charset="0"/>
              <a:buChar char="•"/>
            </a:pPr>
            <a:r>
              <a:rPr lang="es-ES" dirty="0" err="1" smtClean="0"/>
              <a:t>Miguelitos</a:t>
            </a:r>
            <a:r>
              <a:rPr lang="es-ES" dirty="0" smtClean="0"/>
              <a:t> de chocolate El Patriarca.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Precio de 12 unidades: 6,50€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No incluye gastos de envío </a:t>
            </a:r>
            <a:endParaRPr lang="es-ES_tradnl" dirty="0"/>
          </a:p>
        </p:txBody>
      </p:sp>
      <p:pic>
        <p:nvPicPr>
          <p:cNvPr id="5" name="Marcador de contenido 4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72200" y="2960142"/>
            <a:ext cx="3733800" cy="26744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45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92D050"/>
                </a:solidFill>
              </a:rPr>
              <a:t>Miguelitos</a:t>
            </a:r>
            <a:r>
              <a:rPr lang="es-ES" dirty="0" smtClean="0">
                <a:solidFill>
                  <a:srgbClr val="92D050"/>
                </a:solidFill>
              </a:rPr>
              <a:t> de chocolate blanco </a:t>
            </a:r>
            <a:endParaRPr lang="es-ES_tradnl" dirty="0">
              <a:solidFill>
                <a:srgbClr val="92D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Arial" charset="0"/>
              <a:buChar char="•"/>
            </a:pPr>
            <a:r>
              <a:rPr lang="es-ES" dirty="0" smtClean="0"/>
              <a:t>REFERENCIA: 009</a:t>
            </a:r>
          </a:p>
          <a:p>
            <a:pPr algn="ctr">
              <a:buFont typeface="Arial" charset="0"/>
              <a:buChar char="•"/>
            </a:pPr>
            <a:r>
              <a:rPr lang="es-ES" dirty="0" err="1" smtClean="0"/>
              <a:t>Miguelitos</a:t>
            </a:r>
            <a:r>
              <a:rPr lang="es-ES" dirty="0" smtClean="0"/>
              <a:t> de chocolate blanco El Patriarca. 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Precio de 12 unidades: 6,50€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No incluye gastos de envío.</a:t>
            </a:r>
            <a:endParaRPr lang="es-ES_tradnl" dirty="0"/>
          </a:p>
        </p:txBody>
      </p:sp>
      <p:pic>
        <p:nvPicPr>
          <p:cNvPr id="5" name="Marcador de contenido 4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248400" y="2902064"/>
            <a:ext cx="4191000" cy="258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25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92D050"/>
                </a:solidFill>
              </a:rPr>
              <a:t>Surtido de </a:t>
            </a:r>
            <a:r>
              <a:rPr lang="es-ES" dirty="0" err="1" smtClean="0">
                <a:solidFill>
                  <a:srgbClr val="92D050"/>
                </a:solidFill>
              </a:rPr>
              <a:t>pekibom</a:t>
            </a:r>
            <a:endParaRPr lang="es-ES_tradnl" dirty="0">
              <a:solidFill>
                <a:srgbClr val="92D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Arial" charset="0"/>
              <a:buChar char="•"/>
            </a:pPr>
            <a:r>
              <a:rPr lang="es-ES" dirty="0" smtClean="0"/>
              <a:t>REFERENCIA: 010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Surtido de bombones con avellana El Patriarca. 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Precio: 6€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No incluye gastos de envío.</a:t>
            </a:r>
            <a:endParaRPr lang="es-ES_tradnl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55556" y="2819400"/>
            <a:ext cx="4022725" cy="2895600"/>
          </a:xfrm>
        </p:spPr>
      </p:pic>
    </p:spTree>
    <p:extLst>
      <p:ext uri="{BB962C8B-B14F-4D97-AF65-F5344CB8AC3E}">
        <p14:creationId xmlns="" xmlns:p14="http://schemas.microsoft.com/office/powerpoint/2010/main" val="90482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694709" y="5023385"/>
            <a:ext cx="7772400" cy="1463040"/>
          </a:xfrm>
        </p:spPr>
        <p:txBody>
          <a:bodyPr>
            <a:normAutofit/>
          </a:bodyPr>
          <a:lstStyle/>
          <a:p>
            <a:r>
              <a:rPr lang="es-ES" sz="7200" b="1" dirty="0" smtClean="0"/>
              <a:t>Textil</a:t>
            </a:r>
            <a:endParaRPr lang="es-ES_tradnl" sz="7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Productos de textil </a:t>
            </a:r>
            <a:endParaRPr lang="es-ES_tradnl" sz="2400" dirty="0"/>
          </a:p>
        </p:txBody>
      </p:sp>
    </p:spTree>
    <p:extLst>
      <p:ext uri="{BB962C8B-B14F-4D97-AF65-F5344CB8AC3E}">
        <p14:creationId xmlns="" xmlns:p14="http://schemas.microsoft.com/office/powerpoint/2010/main" val="9322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9681" y="386009"/>
            <a:ext cx="4389120" cy="1737360"/>
          </a:xfrm>
        </p:spPr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Mochila </a:t>
            </a:r>
            <a:r>
              <a:rPr lang="es-ES" dirty="0" err="1" smtClean="0">
                <a:solidFill>
                  <a:schemeClr val="accent1"/>
                </a:solidFill>
              </a:rPr>
              <a:t>personalizable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endParaRPr lang="es-ES_tradnl" dirty="0">
              <a:solidFill>
                <a:schemeClr val="accent1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342" y="3385862"/>
            <a:ext cx="2746058" cy="271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texto 3"/>
          <p:cNvSpPr>
            <a:spLocks noGrp="1"/>
          </p:cNvSpPr>
          <p:nvPr>
            <p:ph idx="1"/>
          </p:nvPr>
        </p:nvSpPr>
        <p:spPr>
          <a:xfrm>
            <a:off x="0" y="2638366"/>
            <a:ext cx="8455342" cy="5601776"/>
          </a:xfrm>
        </p:spPr>
        <p:txBody>
          <a:bodyPr/>
          <a:lstStyle/>
          <a:p>
            <a:pPr algn="ctr">
              <a:buFont typeface="Arial" charset="0"/>
              <a:buChar char="•"/>
            </a:pPr>
            <a:r>
              <a:rPr lang="es-ES" dirty="0" smtClean="0">
                <a:latin typeface="Calibri" charset="0"/>
                <a:ea typeface="Calibri" charset="0"/>
                <a:cs typeface="Calibri" charset="0"/>
              </a:rPr>
              <a:t>REFERENCIA: 001 </a:t>
            </a:r>
          </a:p>
          <a:p>
            <a:pPr algn="ctr">
              <a:buFont typeface="Arial" charset="0"/>
              <a:buChar char="•"/>
            </a:pPr>
            <a:r>
              <a:rPr lang="es-ES" dirty="0" smtClean="0">
                <a:latin typeface="Calibri" charset="0"/>
                <a:ea typeface="Calibri" charset="0"/>
                <a:cs typeface="Calibri" charset="0"/>
              </a:rPr>
              <a:t>Mochila de cuerdas para utilizar en cualquier ocasión. </a:t>
            </a:r>
          </a:p>
          <a:p>
            <a:pPr algn="ctr">
              <a:buFont typeface="Arial" charset="0"/>
              <a:buChar char="•"/>
            </a:pPr>
            <a:r>
              <a:rPr lang="es-ES" dirty="0" smtClean="0">
                <a:latin typeface="Calibri" charset="0"/>
                <a:ea typeface="Calibri" charset="0"/>
                <a:cs typeface="Calibri" charset="0"/>
              </a:rPr>
              <a:t>Precio 4€</a:t>
            </a:r>
          </a:p>
          <a:p>
            <a:pPr algn="ctr">
              <a:buFont typeface="Arial" charset="0"/>
              <a:buChar char="•"/>
            </a:pPr>
            <a:r>
              <a:rPr lang="es-ES" dirty="0" smtClean="0">
                <a:latin typeface="Calibri" charset="0"/>
                <a:ea typeface="Calibri" charset="0"/>
                <a:cs typeface="Calibri" charset="0"/>
              </a:rPr>
              <a:t>No incluye gastos de envío.</a:t>
            </a:r>
            <a:endParaRPr lang="es-ES_tradnl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13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Camisetas </a:t>
            </a:r>
            <a:r>
              <a:rPr lang="es-ES" dirty="0" err="1" smtClean="0">
                <a:solidFill>
                  <a:schemeClr val="accent1"/>
                </a:solidFill>
              </a:rPr>
              <a:t>personalizables</a:t>
            </a:r>
            <a:r>
              <a:rPr lang="es-ES" dirty="0" smtClean="0">
                <a:solidFill>
                  <a:schemeClr val="accent1"/>
                </a:solidFill>
              </a:rPr>
              <a:t> </a:t>
            </a:r>
            <a:endParaRPr lang="es-ES_tradnl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24126" y="2084832"/>
            <a:ext cx="4965511" cy="4224528"/>
          </a:xfrm>
        </p:spPr>
        <p:txBody>
          <a:bodyPr/>
          <a:lstStyle/>
          <a:p>
            <a:pPr algn="ctr">
              <a:buFont typeface="Arial" charset="0"/>
              <a:buChar char="•"/>
            </a:pPr>
            <a:r>
              <a:rPr lang="es-ES" dirty="0" smtClean="0"/>
              <a:t>REFERENCIA: 002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Color principal: Blanco</a:t>
            </a:r>
            <a:r>
              <a:rPr lang="es-ES" dirty="0"/>
              <a:t> </a:t>
            </a:r>
            <a:r>
              <a:rPr lang="es-ES" dirty="0" smtClean="0"/>
              <a:t>y negro.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Camiseta </a:t>
            </a:r>
            <a:r>
              <a:rPr lang="es-ES" dirty="0" err="1" smtClean="0"/>
              <a:t>basica</a:t>
            </a:r>
            <a:r>
              <a:rPr lang="es-ES" dirty="0" smtClean="0"/>
              <a:t> de manga corta disponible para personalizar. 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Precio: 6,50 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No incluye gastos de </a:t>
            </a:r>
            <a:r>
              <a:rPr lang="es-ES" dirty="0" err="1" smtClean="0"/>
              <a:t>envio</a:t>
            </a:r>
            <a:r>
              <a:rPr lang="es-ES" dirty="0" smtClean="0"/>
              <a:t>.</a:t>
            </a:r>
            <a:endParaRPr lang="es-ES_tradn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6600508" y="2286000"/>
            <a:ext cx="3532821" cy="4022725"/>
          </a:xfrm>
        </p:spPr>
      </p:pic>
    </p:spTree>
    <p:extLst>
      <p:ext uri="{BB962C8B-B14F-4D97-AF65-F5344CB8AC3E}">
        <p14:creationId xmlns="" xmlns:p14="http://schemas.microsoft.com/office/powerpoint/2010/main" val="4492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24128" y="2285682"/>
            <a:ext cx="4754880" cy="4023360"/>
          </a:xfrm>
          <a:solidFill>
            <a:schemeClr val="bg1"/>
          </a:solidFill>
        </p:spPr>
        <p:txBody>
          <a:bodyPr/>
          <a:lstStyle/>
          <a:p>
            <a:pPr algn="ctr">
              <a:buFont typeface="Arial" charset="0"/>
              <a:buChar char="•"/>
            </a:pPr>
            <a:r>
              <a:rPr lang="es-ES" dirty="0" smtClean="0"/>
              <a:t>REFERENCIA: 003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 Color principal: Blanco y negro.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Camiseta básica </a:t>
            </a:r>
            <a:r>
              <a:rPr lang="es-ES" dirty="0" err="1" smtClean="0"/>
              <a:t>personalizable</a:t>
            </a:r>
            <a:r>
              <a:rPr lang="es-ES" dirty="0"/>
              <a:t> </a:t>
            </a:r>
            <a:r>
              <a:rPr lang="es-ES" dirty="0" smtClean="0"/>
              <a:t>de manga larga.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Precio: 7€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No incluye gastos de envío.</a:t>
            </a:r>
          </a:p>
          <a:p>
            <a:pPr algn="ctr">
              <a:buFont typeface="Arial" charset="0"/>
              <a:buChar char="•"/>
            </a:pPr>
            <a:endParaRPr lang="es-ES" dirty="0" smtClean="0"/>
          </a:p>
          <a:p>
            <a:pPr algn="ctr">
              <a:buFont typeface="Arial" charset="0"/>
              <a:buChar char="•"/>
            </a:pPr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Camiseta </a:t>
            </a:r>
            <a:r>
              <a:rPr lang="es-ES" dirty="0" err="1" smtClean="0">
                <a:solidFill>
                  <a:schemeClr val="accent1"/>
                </a:solidFill>
              </a:rPr>
              <a:t>personalizable</a:t>
            </a:r>
            <a:r>
              <a:rPr lang="es-ES" dirty="0" smtClean="0">
                <a:solidFill>
                  <a:schemeClr val="accent1"/>
                </a:solidFill>
              </a:rPr>
              <a:t> manga larga</a:t>
            </a:r>
            <a:endParaRPr lang="es-ES_tradnl" dirty="0">
              <a:solidFill>
                <a:schemeClr val="accent1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 l="11742" t="7138" r="13982" b="11378"/>
          <a:stretch>
            <a:fillRect/>
          </a:stretch>
        </p:blipFill>
        <p:spPr>
          <a:xfrm>
            <a:off x="6934200" y="2084832"/>
            <a:ext cx="3276600" cy="3706368"/>
          </a:xfrm>
        </p:spPr>
      </p:pic>
    </p:spTree>
    <p:extLst>
      <p:ext uri="{BB962C8B-B14F-4D97-AF65-F5344CB8AC3E}">
        <p14:creationId xmlns="" xmlns:p14="http://schemas.microsoft.com/office/powerpoint/2010/main" val="1988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Diferentes opciones para personalizar.</a:t>
            </a:r>
            <a:endParaRPr lang="es-ES_tradnl" dirty="0">
              <a:solidFill>
                <a:schemeClr val="accent1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/>
              <a:t>También podemos personalizar con tu escudo favorito de fútbol. Pon tu nombre o número que te guste en el frente o en la parte posterior. Si tienes alguna duda con lo que desees escríbenos un mensaje. La personalización cuesta entre unos 5€ o 7€.</a:t>
            </a:r>
          </a:p>
        </p:txBody>
      </p:sp>
      <p:pic>
        <p:nvPicPr>
          <p:cNvPr id="6" name="Marcador de contenido 5" descr="Resultado de imagen de logo de batman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40" y="2431342"/>
            <a:ext cx="1354975" cy="102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Resultado de imagen de logo de superman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15" y="2286000"/>
            <a:ext cx="118872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Resultado de imagen de logo de jack daniels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535" y="2286000"/>
            <a:ext cx="147066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Resultado de imagen de logo de homero simpson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02" y="3581082"/>
            <a:ext cx="1866900" cy="137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Resultado de imagen de camiseta knight o queen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21" y="3905695"/>
            <a:ext cx="2087880" cy="118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Resultado de imagen de logo de la nba"/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20" y="4930458"/>
            <a:ext cx="2270760" cy="191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Resultado de imagen de logo del dab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674" r="-29999"/>
          <a:stretch/>
        </p:blipFill>
        <p:spPr bwMode="auto">
          <a:xfrm>
            <a:off x="8560002" y="5178553"/>
            <a:ext cx="2674620" cy="16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8155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30059" y="5095618"/>
            <a:ext cx="7772400" cy="1463040"/>
          </a:xfrm>
        </p:spPr>
        <p:txBody>
          <a:bodyPr>
            <a:normAutofit/>
          </a:bodyPr>
          <a:lstStyle/>
          <a:p>
            <a:r>
              <a:rPr lang="es-ES" sz="7200" b="1" dirty="0" smtClean="0"/>
              <a:t>Manualidades </a:t>
            </a:r>
            <a:endParaRPr lang="es-ES_tradnl" sz="7200" b="1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Productos hechos a mano</a:t>
            </a:r>
            <a:endParaRPr lang="es-ES_tradnl" sz="2400" dirty="0"/>
          </a:p>
        </p:txBody>
      </p:sp>
    </p:spTree>
    <p:extLst>
      <p:ext uri="{BB962C8B-B14F-4D97-AF65-F5344CB8AC3E}">
        <p14:creationId xmlns="" xmlns:p14="http://schemas.microsoft.com/office/powerpoint/2010/main" val="25075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Cojín o llavero de emoticono </a:t>
            </a:r>
            <a:endParaRPr lang="es-ES_tradnl" dirty="0">
              <a:solidFill>
                <a:srgbClr val="7030A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Arial" charset="0"/>
              <a:buChar char="•"/>
            </a:pPr>
            <a:r>
              <a:rPr lang="es-ES" dirty="0" smtClean="0"/>
              <a:t>REFERENCIA:004</a:t>
            </a:r>
          </a:p>
          <a:p>
            <a:pPr algn="ctr">
              <a:buFont typeface="Arial" charset="0"/>
              <a:buChar char="•"/>
            </a:pPr>
            <a:r>
              <a:rPr lang="es-ES" dirty="0" err="1" smtClean="0"/>
              <a:t>Cojin</a:t>
            </a:r>
            <a:r>
              <a:rPr lang="es-ES" dirty="0" smtClean="0"/>
              <a:t> o llavero de emoticono disponible en varios diseños y colores.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Hechos a mano.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Precio: 6€ cojín y 2€ llavero.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No incluye gastos de envío.</a:t>
            </a:r>
            <a:endParaRPr lang="es-ES_tradnl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6660356" y="2590800"/>
            <a:ext cx="3717925" cy="3717925"/>
          </a:xfrm>
        </p:spPr>
      </p:pic>
    </p:spTree>
    <p:extLst>
      <p:ext uri="{BB962C8B-B14F-4D97-AF65-F5344CB8AC3E}">
        <p14:creationId xmlns="" xmlns:p14="http://schemas.microsoft.com/office/powerpoint/2010/main" val="100135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7030A0"/>
                </a:solidFill>
              </a:rPr>
              <a:t>Llaveros de súper héroes </a:t>
            </a:r>
            <a:endParaRPr lang="es-ES_tradnl" dirty="0">
              <a:solidFill>
                <a:srgbClr val="7030A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Arial" charset="0"/>
              <a:buChar char="•"/>
            </a:pPr>
            <a:r>
              <a:rPr lang="es-ES" dirty="0" smtClean="0"/>
              <a:t>REFERENCIA: 005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Llaveros de Súper Héroes de Marvel y DC.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Hechos a mano.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Precio: 2€ </a:t>
            </a:r>
          </a:p>
          <a:p>
            <a:pPr algn="ctr">
              <a:buFont typeface="Arial" charset="0"/>
              <a:buChar char="•"/>
            </a:pPr>
            <a:r>
              <a:rPr lang="es-ES" dirty="0" smtClean="0"/>
              <a:t>No incluye gastos de envío.</a:t>
            </a:r>
            <a:endParaRPr lang="es-ES_tradn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6532669" y="2514600"/>
            <a:ext cx="3903702" cy="3794125"/>
          </a:xfrm>
        </p:spPr>
      </p:pic>
    </p:spTree>
    <p:extLst>
      <p:ext uri="{BB962C8B-B14F-4D97-AF65-F5344CB8AC3E}">
        <p14:creationId xmlns="" xmlns:p14="http://schemas.microsoft.com/office/powerpoint/2010/main" val="1878888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{6D1CAD24-1584-4347-9577-3DD27C22E32E}tf16392408</Template>
  <TotalTime>331</TotalTime>
  <Words>358</Words>
  <Application>Microsoft Office PowerPoint</Application>
  <PresentationFormat>Personalizado</PresentationFormat>
  <Paragraphs>64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Integral</vt:lpstr>
      <vt:lpstr>Catalogo de productos ozom </vt:lpstr>
      <vt:lpstr>Textil</vt:lpstr>
      <vt:lpstr>Mochila personalizable </vt:lpstr>
      <vt:lpstr>Camisetas personalizables </vt:lpstr>
      <vt:lpstr>Camiseta personalizable manga larga</vt:lpstr>
      <vt:lpstr>Diferentes opciones para personalizar.</vt:lpstr>
      <vt:lpstr>Manualidades </vt:lpstr>
      <vt:lpstr>Cojín o llavero de emoticono </vt:lpstr>
      <vt:lpstr>Llaveros de súper héroes </vt:lpstr>
      <vt:lpstr>Pulseras </vt:lpstr>
      <vt:lpstr>Comestibles </vt:lpstr>
      <vt:lpstr>Tortas de sal bedi</vt:lpstr>
      <vt:lpstr>Miguelitos de chocolate negro</vt:lpstr>
      <vt:lpstr>Miguelitos de chocolate blanco </vt:lpstr>
      <vt:lpstr>Surtido de pekibom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deolinda martinez</dc:creator>
  <cp:lastModifiedBy>Usuario</cp:lastModifiedBy>
  <cp:revision>168</cp:revision>
  <dcterms:created xsi:type="dcterms:W3CDTF">2017-03-21T16:06:27Z</dcterms:created>
  <dcterms:modified xsi:type="dcterms:W3CDTF">2017-03-22T21:51:38Z</dcterms:modified>
</cp:coreProperties>
</file>