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00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93" autoAdjust="0"/>
    <p:restoredTop sz="94660"/>
  </p:normalViewPr>
  <p:slideViewPr>
    <p:cSldViewPr>
      <p:cViewPr varScale="1">
        <p:scale>
          <a:sx n="106" d="100"/>
          <a:sy n="106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0566-5059-480B-B8F0-CC21E00599A1}" type="datetimeFigureOut">
              <a:rPr lang="es-ES" smtClean="0"/>
              <a:pPr/>
              <a:t>15/03/2017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9F3E-8F10-4669-8228-1207A03DCA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0566-5059-480B-B8F0-CC21E00599A1}" type="datetimeFigureOut">
              <a:rPr lang="es-ES" smtClean="0"/>
              <a:pPr/>
              <a:t>15/03/2017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9F3E-8F10-4669-8228-1207A03DCA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0566-5059-480B-B8F0-CC21E00599A1}" type="datetimeFigureOut">
              <a:rPr lang="es-ES" smtClean="0"/>
              <a:pPr/>
              <a:t>15/03/2017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9F3E-8F10-4669-8228-1207A03DCA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0566-5059-480B-B8F0-CC21E00599A1}" type="datetimeFigureOut">
              <a:rPr lang="es-ES" smtClean="0"/>
              <a:pPr/>
              <a:t>15/03/2017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9F3E-8F10-4669-8228-1207A03DCA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0566-5059-480B-B8F0-CC21E00599A1}" type="datetimeFigureOut">
              <a:rPr lang="es-ES" smtClean="0"/>
              <a:pPr/>
              <a:t>15/03/2017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9F3E-8F10-4669-8228-1207A03DCA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0566-5059-480B-B8F0-CC21E00599A1}" type="datetimeFigureOut">
              <a:rPr lang="es-ES" smtClean="0"/>
              <a:pPr/>
              <a:t>15/03/2017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9F3E-8F10-4669-8228-1207A03DCA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0566-5059-480B-B8F0-CC21E00599A1}" type="datetimeFigureOut">
              <a:rPr lang="es-ES" smtClean="0"/>
              <a:pPr/>
              <a:t>15/03/2017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9F3E-8F10-4669-8228-1207A03DCA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0566-5059-480B-B8F0-CC21E00599A1}" type="datetimeFigureOut">
              <a:rPr lang="es-ES" smtClean="0"/>
              <a:pPr/>
              <a:t>15/03/2017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9F3E-8F10-4669-8228-1207A03DCA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0566-5059-480B-B8F0-CC21E00599A1}" type="datetimeFigureOut">
              <a:rPr lang="es-ES" smtClean="0"/>
              <a:pPr/>
              <a:t>15/03/2017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9F3E-8F10-4669-8228-1207A03DCA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0566-5059-480B-B8F0-CC21E00599A1}" type="datetimeFigureOut">
              <a:rPr lang="es-ES" smtClean="0"/>
              <a:pPr/>
              <a:t>15/03/2017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9F3E-8F10-4669-8228-1207A03DCA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0566-5059-480B-B8F0-CC21E00599A1}" type="datetimeFigureOut">
              <a:rPr lang="es-ES" smtClean="0"/>
              <a:pPr/>
              <a:t>15/03/2017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9F3E-8F10-4669-8228-1207A03DCA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0566-5059-480B-B8F0-CC21E00599A1}" type="datetimeFigureOut">
              <a:rPr lang="es-ES" smtClean="0"/>
              <a:pPr/>
              <a:t>15/03/2017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9F3E-8F10-4669-8228-1207A03DCA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logotipo iniciativ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Berlin Sans FB Demi" pitchFamily="34" charset="0"/>
              </a:rPr>
              <a:t>CATÁLOGO DE PRODUCTOS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143372" y="714356"/>
            <a:ext cx="3929090" cy="128588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s-E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Cooperativa Salesiana </a:t>
            </a:r>
          </a:p>
          <a:p>
            <a:pPr>
              <a:buNone/>
            </a:pPr>
            <a:r>
              <a:rPr lang="es-E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          Puebla de la Calzada (Badajoz)  </a:t>
            </a:r>
          </a:p>
          <a:p>
            <a:pPr>
              <a:buNone/>
            </a:pPr>
            <a:r>
              <a:rPr lang="es-E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                 Alumnos 3º ESO</a:t>
            </a:r>
            <a:endParaRPr lang="es-ES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EXTREMAD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6278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Berlin Sans FB Demi" pitchFamily="34" charset="0"/>
              </a:rPr>
              <a:t>CESTOS DE TRAPILLO: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Son cestos de trapillos realizados a mano y para diferentes usos.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*PRECIOS: Pequeños: 3´50€     Grandes: 5´50€</a:t>
            </a:r>
          </a:p>
          <a:p>
            <a:pPr>
              <a:buNone/>
            </a:pP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20170206_15131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11" y="2500306"/>
            <a:ext cx="2071702" cy="2076122"/>
          </a:xfrm>
          <a:prstGeom prst="rect">
            <a:avLst/>
          </a:prstGeom>
        </p:spPr>
      </p:pic>
      <p:pic>
        <p:nvPicPr>
          <p:cNvPr id="7" name="6 Imagen" descr="20170206_15133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5400000">
            <a:off x="2830699" y="2812847"/>
            <a:ext cx="2071702" cy="1446620"/>
          </a:xfrm>
          <a:prstGeom prst="rect">
            <a:avLst/>
          </a:prstGeom>
        </p:spPr>
      </p:pic>
      <p:pic>
        <p:nvPicPr>
          <p:cNvPr id="8" name="7 Imagen" descr="20170206_15140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86314" y="2571744"/>
            <a:ext cx="3809994" cy="2143122"/>
          </a:xfrm>
          <a:prstGeom prst="rect">
            <a:avLst/>
          </a:prstGeom>
        </p:spPr>
      </p:pic>
      <p:pic>
        <p:nvPicPr>
          <p:cNvPr id="9" name="8 Imagen" descr="20170206_15142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5400000">
            <a:off x="2156114" y="4487564"/>
            <a:ext cx="1573411" cy="885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XTREMAD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PULSERAS CON ADORNOS: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*PRECIO: 1€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Pulseras realizadas a mano.</a:t>
            </a:r>
          </a:p>
          <a:p>
            <a:pPr>
              <a:buNone/>
            </a:pP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IMG-20170314-WA000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14480" y="2500306"/>
            <a:ext cx="5286380" cy="3171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XTREMAD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SURTIDOS DE PATÉS IBÉRICOS: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*Son pequeños tarros con paté de diferentes clases: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-Aceite, ajo y tomate  *PRECIO: 2`50€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-Crema de torta  *PRECIO: 4´50€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-Paté ibérico  *PRECIO: 2`50€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-Jamón curado  `PRECIO: 2´50€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Imagen" descr="IMG-20170221-WA000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5720" y="3786190"/>
            <a:ext cx="1643056" cy="2190741"/>
          </a:xfrm>
          <a:prstGeom prst="rect">
            <a:avLst/>
          </a:prstGeom>
        </p:spPr>
      </p:pic>
      <p:pic>
        <p:nvPicPr>
          <p:cNvPr id="9" name="8 Imagen" descr="IMG-20170221-WA001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214546" y="3786191"/>
            <a:ext cx="1643074" cy="2190766"/>
          </a:xfrm>
          <a:prstGeom prst="rect">
            <a:avLst/>
          </a:prstGeom>
        </p:spPr>
      </p:pic>
      <p:pic>
        <p:nvPicPr>
          <p:cNvPr id="10" name="9 Imagen" descr="IMG-20170221-WA001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071934" y="3786190"/>
            <a:ext cx="1643074" cy="2190765"/>
          </a:xfrm>
          <a:prstGeom prst="rect">
            <a:avLst/>
          </a:prstGeom>
        </p:spPr>
      </p:pic>
      <p:pic>
        <p:nvPicPr>
          <p:cNvPr id="11" name="10 Imagen" descr="IMG-20170221-WA0008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000760" y="3786191"/>
            <a:ext cx="1643074" cy="2190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EXTREMAD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QUESOS: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QUESO DE OVEJA (450G) *PRECIO: 4´90€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QUESO ENTREPINARES (355G) *PRECIO:4´00€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*Queso de oveja hecho a partir de leche o derivados de la misma.</a:t>
            </a:r>
          </a:p>
          <a:p>
            <a:pPr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IMG-20170203-WA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28662" y="2857496"/>
            <a:ext cx="2857520" cy="3238499"/>
          </a:xfrm>
          <a:prstGeom prst="rect">
            <a:avLst/>
          </a:prstGeom>
        </p:spPr>
      </p:pic>
      <p:pic>
        <p:nvPicPr>
          <p:cNvPr id="5" name="4 Imagen" descr="IMG_20170214_16474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00562" y="2857496"/>
            <a:ext cx="3214710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XTREMAD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Berlin Sans FB Demi" pitchFamily="34" charset="0"/>
              </a:rPr>
              <a:t>PINZAS DECORATIVAS: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PRECIO: 3unidades x 80cent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*Pinzas de madera decoradas y con adornos.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Este producto está realizado por nosotros.</a:t>
            </a:r>
          </a:p>
          <a:p>
            <a:pPr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 descr="20170308_00090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803888" y="3196584"/>
            <a:ext cx="2892754" cy="2500330"/>
          </a:xfrm>
          <a:prstGeom prst="rect">
            <a:avLst/>
          </a:prstGeom>
        </p:spPr>
      </p:pic>
      <p:pic>
        <p:nvPicPr>
          <p:cNvPr id="8" name="7 Imagen" descr="20170308_00092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5400000">
            <a:off x="4536280" y="3178968"/>
            <a:ext cx="2857521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XTREMAD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DULCES VARIADOS: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PRECIO:</a:t>
            </a:r>
            <a:r>
              <a:rPr lang="es-ES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½ KG 3`00€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*Estos dulces están clasificados en cajas de medio kilo con distintos dulces como:</a:t>
            </a:r>
          </a:p>
          <a:p>
            <a:pPr>
              <a:buFontTx/>
              <a:buChar char="-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Perrunillas</a:t>
            </a:r>
          </a:p>
          <a:p>
            <a:pPr>
              <a:buFontTx/>
              <a:buChar char="-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Galletas rizadas</a:t>
            </a:r>
          </a:p>
          <a:p>
            <a:pPr>
              <a:buFontTx/>
              <a:buChar char="-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Roscas floras</a:t>
            </a:r>
          </a:p>
          <a:p>
            <a:pPr>
              <a:buFontTx/>
              <a:buChar char="-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Bollos de chicharrones</a:t>
            </a:r>
          </a:p>
          <a:p>
            <a:pPr>
              <a:buFontTx/>
              <a:buChar char="-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Mantecados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 descr="IMG_20170307_1753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14678" y="2357430"/>
            <a:ext cx="2810892" cy="2643206"/>
          </a:xfrm>
          <a:prstGeom prst="rect">
            <a:avLst/>
          </a:prstGeom>
        </p:spPr>
      </p:pic>
      <p:pic>
        <p:nvPicPr>
          <p:cNvPr id="7" name="6 Imagen" descr="IMG_20160216_18503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72198" y="2357430"/>
            <a:ext cx="2250279" cy="2643206"/>
          </a:xfrm>
          <a:prstGeom prst="rect">
            <a:avLst/>
          </a:prstGeom>
        </p:spPr>
      </p:pic>
      <p:pic>
        <p:nvPicPr>
          <p:cNvPr id="8" name="7 Imagen" descr="IMG_20160216_18504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643042" y="4143380"/>
            <a:ext cx="1446602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XTREMAD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LLAVEROS: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PRECIO: 2unidades x 75cent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*Llaveros realizados por nosotros 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*Están compuestos por una anilla, una cadena de llaveros y un adorno de madera hecho por nosotros también.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20170308_0013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2607459" y="3036087"/>
            <a:ext cx="3143265" cy="2928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XTREMAD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Berlin Sans FB Demi" pitchFamily="34" charset="0"/>
              </a:rPr>
              <a:t>FIGURAS DE GOMA EVA: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rmAutofit/>
          </a:bodyPr>
          <a:lstStyle/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PRECIO: 75cent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*Figuras realizadas por nosotros.</a:t>
            </a: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*Son figuras realizadas de Goma Eva de diferentes colores y adornos y un broche para colocarlo o engancharlo en diferentes prendas de vestir o telas.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20170308_07293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43604" y="3286124"/>
            <a:ext cx="3000396" cy="2071702"/>
          </a:xfrm>
          <a:prstGeom prst="rect">
            <a:avLst/>
          </a:prstGeom>
        </p:spPr>
      </p:pic>
      <p:pic>
        <p:nvPicPr>
          <p:cNvPr id="6" name="5 Imagen" descr="20170308_07294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2844" y="3357562"/>
            <a:ext cx="3571868" cy="2143103"/>
          </a:xfrm>
          <a:prstGeom prst="rect">
            <a:avLst/>
          </a:prstGeom>
        </p:spPr>
      </p:pic>
      <p:pic>
        <p:nvPicPr>
          <p:cNvPr id="7" name="6 Imagen" descr="20170308_07294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643306" y="3143248"/>
            <a:ext cx="2786082" cy="2531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EXTREMAD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EMBUTIDOS: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*Tenemos diferentes productos:</a:t>
            </a:r>
          </a:p>
          <a:p>
            <a:pPr>
              <a:buFontTx/>
              <a:buChar char="-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Jamón ibérico *PRECIO: 3€</a:t>
            </a:r>
          </a:p>
          <a:p>
            <a:pPr>
              <a:buFontTx/>
              <a:buChar char="-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Lomo ibérico *PRECIO: 3€</a:t>
            </a:r>
          </a:p>
          <a:p>
            <a:pPr>
              <a:buFontTx/>
              <a:buChar char="-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Chorizo ibérico *PRECIO: 2€</a:t>
            </a:r>
          </a:p>
          <a:p>
            <a:pPr>
              <a:buFontTx/>
              <a:buChar char="-"/>
            </a:pP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IMG-20170203-WA00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472" y="3071810"/>
            <a:ext cx="3571868" cy="2678901"/>
          </a:xfrm>
          <a:prstGeom prst="rect">
            <a:avLst/>
          </a:prstGeom>
        </p:spPr>
      </p:pic>
      <p:pic>
        <p:nvPicPr>
          <p:cNvPr id="5" name="4 Imagen" descr="IMG-20170203-WA00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6200000">
            <a:off x="4238624" y="2833684"/>
            <a:ext cx="2667019" cy="2000264"/>
          </a:xfrm>
          <a:prstGeom prst="rect">
            <a:avLst/>
          </a:prstGeom>
        </p:spPr>
      </p:pic>
      <p:pic>
        <p:nvPicPr>
          <p:cNvPr id="7" name="6 Imagen" descr="IMG-20170221-WA000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072330" y="2571744"/>
            <a:ext cx="1571618" cy="2095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XTREMAD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ADORNOS CON BOLAS: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*PRECIO: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Son adornos de figuras variadas hechas con bolas minúsculas de diferentes colores.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Puedes darles un uso diferente.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IMG-20170307-WA001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34" y="3000372"/>
            <a:ext cx="2628902" cy="2535568"/>
          </a:xfrm>
          <a:prstGeom prst="rect">
            <a:avLst/>
          </a:prstGeom>
        </p:spPr>
      </p:pic>
      <p:pic>
        <p:nvPicPr>
          <p:cNvPr id="7" name="6 Imagen" descr="IMG-20170307-WA002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143240" y="3000372"/>
            <a:ext cx="3328991" cy="2488337"/>
          </a:xfrm>
          <a:prstGeom prst="rect">
            <a:avLst/>
          </a:prstGeom>
        </p:spPr>
      </p:pic>
      <p:pic>
        <p:nvPicPr>
          <p:cNvPr id="8" name="7 Imagen" descr="IMG-20170307-WA002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500826" y="3000372"/>
            <a:ext cx="2228851" cy="2476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XTREMAD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 Demi" pitchFamily="34" charset="0"/>
              </a:rPr>
              <a:t>PORTAFOTOS CON PINZAS:</a:t>
            </a:r>
            <a:endParaRPr lang="es-ES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*PRECIO: 90cent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Son objetos hechos con pinzas de maderas decoradas y unidas entre sí para formar un cuadro o portafotos.</a:t>
            </a:r>
          </a:p>
          <a:p>
            <a:pPr>
              <a:buNone/>
            </a:pP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IMG-20170308-WA00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00430" y="2500306"/>
            <a:ext cx="2476215" cy="3753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223</TotalTime>
  <Words>358</Words>
  <Application>Microsoft Office PowerPoint</Application>
  <PresentationFormat>Presentación en pantalla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CATÁLOGO DE PRODUCTOS</vt:lpstr>
      <vt:lpstr>QUESOS:</vt:lpstr>
      <vt:lpstr>PINZAS DECORATIVAS:</vt:lpstr>
      <vt:lpstr>DULCES VARIADOS:</vt:lpstr>
      <vt:lpstr>LLAVEROS:</vt:lpstr>
      <vt:lpstr>FIGURAS DE GOMA EVA:</vt:lpstr>
      <vt:lpstr>EMBUTIDOS:</vt:lpstr>
      <vt:lpstr>ADORNOS CON BOLAS:</vt:lpstr>
      <vt:lpstr>PORTAFOTOS CON PINZAS:</vt:lpstr>
      <vt:lpstr>CESTOS DE TRAPILLO:</vt:lpstr>
      <vt:lpstr>PULSERAS CON ADORNOS:</vt:lpstr>
      <vt:lpstr>SURTIDOS DE PATÉS IBÉRICOS: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</dc:title>
  <dc:creator>Usuario</dc:creator>
  <cp:lastModifiedBy>Usuario</cp:lastModifiedBy>
  <cp:revision>28</cp:revision>
  <dcterms:created xsi:type="dcterms:W3CDTF">2017-02-15T09:28:40Z</dcterms:created>
  <dcterms:modified xsi:type="dcterms:W3CDTF">2017-03-15T09:39:35Z</dcterms:modified>
</cp:coreProperties>
</file>