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A3A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E0E3-6853-4433-B70C-4A87C8CA95F2}" type="datetimeFigureOut">
              <a:rPr lang="es-ES" smtClean="0"/>
              <a:pPr/>
              <a:t>07/12/2016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C8CE-E5CE-4363-A477-282473C90371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61915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E0E3-6853-4433-B70C-4A87C8CA95F2}" type="datetimeFigureOut">
              <a:rPr lang="es-ES" smtClean="0"/>
              <a:pPr/>
              <a:t>07/12/2016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C8CE-E5CE-4363-A477-282473C90371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3792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E0E3-6853-4433-B70C-4A87C8CA95F2}" type="datetimeFigureOut">
              <a:rPr lang="es-ES" smtClean="0"/>
              <a:pPr/>
              <a:t>07/12/2016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C8CE-E5CE-4363-A477-282473C90371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34616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E0E3-6853-4433-B70C-4A87C8CA95F2}" type="datetimeFigureOut">
              <a:rPr lang="es-ES" smtClean="0"/>
              <a:pPr/>
              <a:t>07/12/2016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C8CE-E5CE-4363-A477-282473C90371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74886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E0E3-6853-4433-B70C-4A87C8CA95F2}" type="datetimeFigureOut">
              <a:rPr lang="es-ES" smtClean="0"/>
              <a:pPr/>
              <a:t>07/12/2016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C8CE-E5CE-4363-A477-282473C90371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9408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E0E3-6853-4433-B70C-4A87C8CA95F2}" type="datetimeFigureOut">
              <a:rPr lang="es-ES" smtClean="0"/>
              <a:pPr/>
              <a:t>07/12/2016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C8CE-E5CE-4363-A477-282473C90371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04196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E0E3-6853-4433-B70C-4A87C8CA95F2}" type="datetimeFigureOut">
              <a:rPr lang="es-ES" smtClean="0"/>
              <a:pPr/>
              <a:t>07/12/2016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C8CE-E5CE-4363-A477-282473C90371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8316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E0E3-6853-4433-B70C-4A87C8CA95F2}" type="datetimeFigureOut">
              <a:rPr lang="es-ES" smtClean="0"/>
              <a:pPr/>
              <a:t>07/12/2016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C8CE-E5CE-4363-A477-282473C90371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506056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E0E3-6853-4433-B70C-4A87C8CA95F2}" type="datetimeFigureOut">
              <a:rPr lang="es-ES" smtClean="0"/>
              <a:pPr/>
              <a:t>07/12/2016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C8CE-E5CE-4363-A477-282473C90371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123335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E0E3-6853-4433-B70C-4A87C8CA95F2}" type="datetimeFigureOut">
              <a:rPr lang="es-ES" smtClean="0"/>
              <a:pPr/>
              <a:t>07/12/2016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C8CE-E5CE-4363-A477-282473C90371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00589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E0E3-6853-4433-B70C-4A87C8CA95F2}" type="datetimeFigureOut">
              <a:rPr lang="es-ES" smtClean="0"/>
              <a:pPr/>
              <a:t>07/12/2016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C8CE-E5CE-4363-A477-282473C90371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911522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EE0E3-6853-4433-B70C-4A87C8CA95F2}" type="datetimeFigureOut">
              <a:rPr lang="es-ES" smtClean="0"/>
              <a:pPr/>
              <a:t>07/12/2016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BC8CE-E5CE-4363-A477-282473C90371}" type="slidenum">
              <a:rPr lang="es-ES" smtClean="0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66893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8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Organigrama</a:t>
            </a:r>
            <a:br>
              <a:rPr lang="es-ES" sz="8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es-ES" sz="8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Trouve</a:t>
            </a:r>
            <a:r>
              <a:rPr lang="es-ES" sz="8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8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tout</a:t>
            </a:r>
            <a:endParaRPr lang="es-ES" sz="8800" dirty="0">
              <a:solidFill>
                <a:schemeClr val="accent1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91680" y="3789040"/>
            <a:ext cx="6400800" cy="1752600"/>
          </a:xfrm>
        </p:spPr>
        <p:txBody>
          <a:bodyPr>
            <a:normAutofit/>
          </a:bodyPr>
          <a:lstStyle/>
          <a:p>
            <a:pPr algn="l"/>
            <a:endParaRPr lang="es-E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es-E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es-E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es-E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es-E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es-E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4470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2388433" y="1615480"/>
            <a:ext cx="158417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Vicepresidente</a:t>
            </a:r>
          </a:p>
          <a:p>
            <a:pPr algn="ctr"/>
            <a:r>
              <a:rPr lang="es-ES" dirty="0" smtClean="0"/>
              <a:t> y Portavoz:</a:t>
            </a:r>
          </a:p>
          <a:p>
            <a:pPr algn="ctr"/>
            <a:r>
              <a:rPr lang="es-ES" dirty="0" smtClean="0"/>
              <a:t>Lucas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2266865" y="5135336"/>
            <a:ext cx="158417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Compra y venta:</a:t>
            </a:r>
          </a:p>
          <a:p>
            <a:pPr algn="ctr"/>
            <a:r>
              <a:rPr lang="es-ES" dirty="0" smtClean="0"/>
              <a:t>Thomas</a:t>
            </a:r>
          </a:p>
          <a:p>
            <a:pPr algn="ctr"/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827584" y="3601313"/>
            <a:ext cx="158417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Tesorera:</a:t>
            </a:r>
          </a:p>
          <a:p>
            <a:pPr algn="ctr"/>
            <a:r>
              <a:rPr lang="es-ES" dirty="0" err="1" smtClean="0"/>
              <a:t>Angela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5580112" y="1615480"/>
            <a:ext cx="158417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Secretaria:</a:t>
            </a:r>
          </a:p>
          <a:p>
            <a:pPr algn="ctr"/>
            <a:r>
              <a:rPr lang="es-ES" dirty="0" smtClean="0"/>
              <a:t>Clara</a:t>
            </a:r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>
            <a:off x="7003133" y="3429000"/>
            <a:ext cx="158417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endParaRPr lang="es-ES" dirty="0"/>
          </a:p>
        </p:txBody>
      </p:sp>
      <p:sp>
        <p:nvSpPr>
          <p:cNvPr id="11" name="10 Elipse"/>
          <p:cNvSpPr/>
          <p:nvPr/>
        </p:nvSpPr>
        <p:spPr>
          <a:xfrm>
            <a:off x="3707904" y="3212976"/>
            <a:ext cx="187220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Presidente:</a:t>
            </a:r>
          </a:p>
          <a:p>
            <a:pPr algn="ctr"/>
            <a:r>
              <a:rPr lang="es-ES" dirty="0" smtClean="0"/>
              <a:t>Yago</a:t>
            </a:r>
          </a:p>
          <a:p>
            <a:pPr algn="ctr"/>
            <a:endParaRPr lang="es-ES" dirty="0" smtClean="0"/>
          </a:p>
        </p:txBody>
      </p:sp>
      <p:cxnSp>
        <p:nvCxnSpPr>
          <p:cNvPr id="19" name="18 Conector recto de flecha"/>
          <p:cNvCxnSpPr>
            <a:stCxn id="9" idx="0"/>
          </p:cNvCxnSpPr>
          <p:nvPr/>
        </p:nvCxnSpPr>
        <p:spPr>
          <a:xfrm flipV="1">
            <a:off x="1619672" y="2564904"/>
            <a:ext cx="768761" cy="103640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3972609" y="2119536"/>
            <a:ext cx="182352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>
            <a:stCxn id="7" idx="2"/>
            <a:endCxn id="10" idx="0"/>
          </p:cNvCxnSpPr>
          <p:nvPr/>
        </p:nvCxnSpPr>
        <p:spPr>
          <a:xfrm>
            <a:off x="6372200" y="2623592"/>
            <a:ext cx="1423021" cy="8054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1024 Conector recto de flecha"/>
          <p:cNvCxnSpPr>
            <a:stCxn id="11" idx="2"/>
          </p:cNvCxnSpPr>
          <p:nvPr/>
        </p:nvCxnSpPr>
        <p:spPr>
          <a:xfrm flipH="1">
            <a:off x="2411760" y="3825044"/>
            <a:ext cx="1296144" cy="280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1027 Conector recto de flecha"/>
          <p:cNvCxnSpPr>
            <a:stCxn id="11" idx="0"/>
          </p:cNvCxnSpPr>
          <p:nvPr/>
        </p:nvCxnSpPr>
        <p:spPr>
          <a:xfrm flipH="1" flipV="1">
            <a:off x="3059832" y="2564904"/>
            <a:ext cx="158417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1029 Conector recto de flecha"/>
          <p:cNvCxnSpPr>
            <a:stCxn id="11" idx="0"/>
          </p:cNvCxnSpPr>
          <p:nvPr/>
        </p:nvCxnSpPr>
        <p:spPr>
          <a:xfrm flipV="1">
            <a:off x="4644008" y="2623592"/>
            <a:ext cx="1728192" cy="58938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1031 Conector recto de flecha"/>
          <p:cNvCxnSpPr>
            <a:stCxn id="11" idx="6"/>
            <a:endCxn id="10" idx="1"/>
          </p:cNvCxnSpPr>
          <p:nvPr/>
        </p:nvCxnSpPr>
        <p:spPr>
          <a:xfrm>
            <a:off x="5580112" y="3825044"/>
            <a:ext cx="1423021" cy="1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6" name="1045 CuadroTexto"/>
          <p:cNvSpPr txBox="1"/>
          <p:nvPr/>
        </p:nvSpPr>
        <p:spPr>
          <a:xfrm>
            <a:off x="7164288" y="3576518"/>
            <a:ext cx="12067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Marketing:</a:t>
            </a:r>
          </a:p>
          <a:p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smtClean="0">
                <a:solidFill>
                  <a:schemeClr val="bg1"/>
                </a:solidFill>
              </a:rPr>
              <a:t>      Lea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049" name="1048 Rectángulo"/>
          <p:cNvSpPr/>
          <p:nvPr/>
        </p:nvSpPr>
        <p:spPr>
          <a:xfrm>
            <a:off x="5580112" y="5157192"/>
            <a:ext cx="158417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Informático:</a:t>
            </a:r>
          </a:p>
          <a:p>
            <a:pPr algn="ctr"/>
            <a:r>
              <a:rPr lang="es-ES" smtClean="0"/>
              <a:t>Thomas</a:t>
            </a:r>
            <a:endParaRPr lang="es-ES" dirty="0"/>
          </a:p>
        </p:txBody>
      </p:sp>
      <p:cxnSp>
        <p:nvCxnSpPr>
          <p:cNvPr id="1051" name="1050 Conector recto de flecha"/>
          <p:cNvCxnSpPr>
            <a:endCxn id="8" idx="1"/>
          </p:cNvCxnSpPr>
          <p:nvPr/>
        </p:nvCxnSpPr>
        <p:spPr>
          <a:xfrm>
            <a:off x="1619672" y="4609425"/>
            <a:ext cx="647193" cy="102996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3" name="1052 Conector recto de flecha"/>
          <p:cNvCxnSpPr>
            <a:stCxn id="8" idx="3"/>
            <a:endCxn id="1049" idx="1"/>
          </p:cNvCxnSpPr>
          <p:nvPr/>
        </p:nvCxnSpPr>
        <p:spPr>
          <a:xfrm>
            <a:off x="3851041" y="5639392"/>
            <a:ext cx="1729071" cy="218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5" name="1054 Conector recto de flecha"/>
          <p:cNvCxnSpPr>
            <a:endCxn id="10" idx="2"/>
          </p:cNvCxnSpPr>
          <p:nvPr/>
        </p:nvCxnSpPr>
        <p:spPr>
          <a:xfrm flipV="1">
            <a:off x="7164288" y="4437112"/>
            <a:ext cx="630933" cy="122413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7" name="1056 Conector recto de flecha"/>
          <p:cNvCxnSpPr>
            <a:stCxn id="11" idx="3"/>
            <a:endCxn id="8" idx="0"/>
          </p:cNvCxnSpPr>
          <p:nvPr/>
        </p:nvCxnSpPr>
        <p:spPr>
          <a:xfrm flipH="1">
            <a:off x="3058953" y="4257841"/>
            <a:ext cx="923130" cy="8774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9" name="1058 Conector recto de flecha"/>
          <p:cNvCxnSpPr>
            <a:stCxn id="11" idx="5"/>
          </p:cNvCxnSpPr>
          <p:nvPr/>
        </p:nvCxnSpPr>
        <p:spPr>
          <a:xfrm>
            <a:off x="5305933" y="4257841"/>
            <a:ext cx="1066267" cy="8665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939384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28</Words>
  <Application>Microsoft Office PowerPoint</Application>
  <PresentationFormat>Affichage à l'écran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Tema de Office</vt:lpstr>
      <vt:lpstr>Organigrama Trouve tout</vt:lpstr>
      <vt:lpstr>Diapositive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</dc:title>
  <dc:creator>ES214</dc:creator>
  <cp:lastModifiedBy>es201</cp:lastModifiedBy>
  <cp:revision>5</cp:revision>
  <dcterms:created xsi:type="dcterms:W3CDTF">2016-10-07T12:46:05Z</dcterms:created>
  <dcterms:modified xsi:type="dcterms:W3CDTF">2016-12-07T11:11:19Z</dcterms:modified>
</cp:coreProperties>
</file>