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83" autoAdjust="0"/>
    <p:restoredTop sz="94660"/>
  </p:normalViewPr>
  <p:slideViewPr>
    <p:cSldViewPr snapToGrid="0">
      <p:cViewPr varScale="1">
        <p:scale>
          <a:sx n="92" d="100"/>
          <a:sy n="92" d="100"/>
        </p:scale>
        <p:origin x="-37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C5B47-A1AA-44C1-9D12-50CB793FFAEB}" type="datetimeFigureOut">
              <a:rPr lang="es-ES" smtClean="0"/>
              <a:t>03/03/2017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8C8AA-560D-4DAB-B0AB-13DC90BA57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5307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CADF93D-53A9-4D5F-98B8-E61230417CCF}" type="datetime1">
              <a:rPr lang="en-US" smtClean="0"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EB5D-F5FE-4C76-B972-0A6740033791}" type="datetime1">
              <a:rPr lang="en-US" smtClean="0"/>
              <a:t>3/3/2017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B644-01A3-4723-9503-B76BCCCBEBB7}" type="datetime1">
              <a:rPr lang="en-US" smtClean="0"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E245-A363-4A8F-AAFF-349C84D29DE7}" type="datetime1">
              <a:rPr lang="en-US" smtClean="0"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E0EE-A364-4D50-AD01-47377170434B}" type="datetime1">
              <a:rPr lang="en-US" smtClean="0"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3BD9-8E3E-47A4-92D6-D0E9ACFEBF00}" type="datetime1">
              <a:rPr lang="en-US" smtClean="0"/>
              <a:t>3/3/2017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85FE-C3B9-416B-A94A-E6DA9C38D8E7}" type="datetime1">
              <a:rPr lang="en-US" smtClean="0"/>
              <a:t>3/3/2017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6FFDC2EB-4399-40CD-85CF-39F315D132A3}" type="datetime1">
              <a:rPr lang="en-US" smtClean="0"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2915C11-8A24-4C06-B856-5CE21183848D}" type="datetime1">
              <a:rPr lang="en-US" smtClean="0"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91FB-422A-41F6-AE79-02EDF419E4E0}" type="datetime1">
              <a:rPr lang="en-US" smtClean="0"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7CCC-211A-48F7-981B-C246888EBCF5}" type="datetime1">
              <a:rPr lang="en-US" smtClean="0"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EF1C-B4D5-40AB-A98E-BAF8DC6E65F0}" type="datetime1">
              <a:rPr lang="en-US" smtClean="0"/>
              <a:t>3/3/2017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0F48-0A21-4757-A49C-DD80311190CC}" type="datetime1">
              <a:rPr lang="en-US" smtClean="0"/>
              <a:t>3/3/2017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5E9A-7DF5-42A1-ADD6-37A5AB708359}" type="datetime1">
              <a:rPr lang="en-US" smtClean="0"/>
              <a:t>3/3/2017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C176-B5BA-42C3-B6D9-6DCE7B2A7601}" type="datetime1">
              <a:rPr lang="en-US" smtClean="0"/>
              <a:t>3/3/2017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336F-BAE9-4D02-8830-911C6298A087}" type="datetime1">
              <a:rPr lang="en-US" smtClean="0"/>
              <a:t>3/3/2017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3B20-A124-420A-BCC8-2BEB64BA4D8A}" type="datetime1">
              <a:rPr lang="en-US" smtClean="0"/>
              <a:t>3/3/2017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5C6C17D-DC50-48C6-AFFD-C062F8891D6A}" type="datetime1">
              <a:rPr lang="en-US" smtClean="0"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CATÁLOGO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latin typeface="Comic Sans MS" panose="030F0702030302020204" pitchFamily="66" charset="0"/>
              </a:rPr>
              <a:t>Starstone</a:t>
            </a:r>
            <a:endParaRPr lang="fr-FR" sz="2400" dirty="0">
              <a:latin typeface="Comic Sans MS" panose="030F0702030302020204" pitchFamily="66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9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s213\Desktop\af873ca67c8dc5592a4d4c528b9b5c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060" y="3516820"/>
            <a:ext cx="3773979" cy="235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Caramelo duro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855" y="2781228"/>
            <a:ext cx="11211791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 smtClean="0"/>
              <a:t>Los caramelos duros con sabores tienen un valor de 3€/paquete</a:t>
            </a:r>
            <a:endParaRPr lang="es-ES" sz="2400" dirty="0"/>
          </a:p>
        </p:txBody>
      </p:sp>
      <p:pic>
        <p:nvPicPr>
          <p:cNvPr id="4098" name="Picture 2" descr="C:\Users\es213\Desktop\img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518" y="3295220"/>
            <a:ext cx="2801936" cy="280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es213\Desktop\imgr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28" y="3662293"/>
            <a:ext cx="2535235" cy="253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03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64858" y="973668"/>
            <a:ext cx="8761413" cy="706964"/>
          </a:xfrm>
        </p:spPr>
        <p:txBody>
          <a:bodyPr/>
          <a:lstStyle/>
          <a:p>
            <a:r>
              <a:rPr lang="fr-FR" b="1" dirty="0" smtClean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RESUMEN DE NUESTRAS VENTAS </a:t>
            </a:r>
            <a:endParaRPr lang="fr-FR" b="1" dirty="0">
              <a:solidFill>
                <a:schemeClr val="bg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12082" y="3029169"/>
            <a:ext cx="8666963" cy="3671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O</a:t>
            </a:r>
            <a:r>
              <a:rPr lang="fr-FR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 </a:t>
            </a:r>
            <a:r>
              <a:rPr lang="fr-FR" sz="3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vamos</a:t>
            </a:r>
            <a:r>
              <a:rPr lang="fr-FR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 </a:t>
            </a:r>
            <a:r>
              <a:rPr lang="fr-FR" sz="3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mostrar</a:t>
            </a:r>
            <a:r>
              <a:rPr lang="fr-FR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fr-FR" sz="3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unos</a:t>
            </a:r>
            <a:r>
              <a:rPr lang="fr-FR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fr-FR" sz="3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productos</a:t>
            </a:r>
            <a:r>
              <a:rPr lang="fr-FR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de </a:t>
            </a:r>
            <a:r>
              <a:rPr lang="fr-FR" sz="3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París</a:t>
            </a:r>
            <a:r>
              <a:rPr lang="fr-FR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para que </a:t>
            </a:r>
            <a:r>
              <a:rPr lang="fr-FR" sz="3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podais</a:t>
            </a:r>
            <a:r>
              <a:rPr lang="fr-FR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fr-FR" sz="3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venderlos</a:t>
            </a:r>
            <a:r>
              <a:rPr lang="fr-FR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. </a:t>
            </a:r>
            <a:r>
              <a:rPr lang="fr-FR" sz="3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Esperemos</a:t>
            </a:r>
            <a:r>
              <a:rPr lang="fr-FR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que </a:t>
            </a:r>
            <a:r>
              <a:rPr lang="fr-FR" sz="3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nuestros</a:t>
            </a:r>
            <a:r>
              <a:rPr lang="fr-FR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fr-FR" sz="3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productos</a:t>
            </a:r>
            <a:r>
              <a:rPr lang="fr-FR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os </a:t>
            </a:r>
            <a:r>
              <a:rPr lang="fr-FR" sz="3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gusten</a:t>
            </a:r>
            <a:r>
              <a:rPr lang="fr-FR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44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2009" y="345840"/>
            <a:ext cx="6508655" cy="2113579"/>
          </a:xfrm>
        </p:spPr>
        <p:txBody>
          <a:bodyPr/>
          <a:lstStyle/>
          <a:p>
            <a:r>
              <a:rPr lang="fr-FR" b="1" dirty="0" smtClean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LLAVEROS TORRE EIFFEL</a:t>
            </a:r>
            <a:endParaRPr lang="fr-FR" b="1" dirty="0">
              <a:solidFill>
                <a:schemeClr val="bg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15637" y="2566555"/>
            <a:ext cx="11367653" cy="3834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400" dirty="0" smtClean="0">
                <a:latin typeface="Berlin Sans FB Demi" pitchFamily="34" charset="0"/>
                <a:ea typeface="BatangChe" pitchFamily="49" charset="-127"/>
                <a:cs typeface="Aharoni" pitchFamily="2" charset="-79"/>
              </a:rPr>
              <a:t>                   </a:t>
            </a:r>
            <a:r>
              <a:rPr lang="fr-FR" sz="4400" dirty="0" err="1" smtClean="0">
                <a:latin typeface="Berlin Sans FB Demi" pitchFamily="34" charset="0"/>
                <a:ea typeface="BatangChe" pitchFamily="49" charset="-127"/>
                <a:cs typeface="Aharoni" pitchFamily="2" charset="-79"/>
              </a:rPr>
              <a:t>Cuestan</a:t>
            </a:r>
            <a:r>
              <a:rPr lang="fr-FR" sz="4400" dirty="0" smtClean="0">
                <a:latin typeface="Berlin Sans FB Demi" pitchFamily="34" charset="0"/>
                <a:ea typeface="BatangChe" pitchFamily="49" charset="-127"/>
                <a:cs typeface="Aharoni" pitchFamily="2" charset="-79"/>
              </a:rPr>
              <a:t> </a:t>
            </a:r>
            <a:r>
              <a:rPr lang="fr-FR" sz="4400" dirty="0" smtClean="0">
                <a:latin typeface="Berlin Sans FB Demi" pitchFamily="34" charset="0"/>
                <a:ea typeface="BatangChe" pitchFamily="49" charset="-127"/>
                <a:cs typeface="Aharoni" pitchFamily="2" charset="-79"/>
              </a:rPr>
              <a:t>50ctms/</a:t>
            </a:r>
            <a:r>
              <a:rPr lang="fr-FR" sz="4400" dirty="0" err="1" smtClean="0">
                <a:latin typeface="Berlin Sans FB Demi" pitchFamily="34" charset="0"/>
                <a:ea typeface="BatangChe" pitchFamily="49" charset="-127"/>
                <a:cs typeface="Aharoni" pitchFamily="2" charset="-79"/>
              </a:rPr>
              <a:t>unidad</a:t>
            </a:r>
            <a:endParaRPr lang="fr-FR" sz="4400" dirty="0">
              <a:latin typeface="Berlin Sans FB Demi" pitchFamily="34" charset="0"/>
              <a:ea typeface="BatangChe" pitchFamily="49" charset="-127"/>
              <a:cs typeface="Aharoni" pitchFamily="2" charset="-79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511" y="3627860"/>
            <a:ext cx="3638316" cy="2238963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38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        PUSERITAS DE </a:t>
            </a:r>
            <a:r>
              <a:rPr lang="fr-FR" dirty="0"/>
              <a:t>PARÍS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09" y="3028071"/>
            <a:ext cx="2602851" cy="2602851"/>
          </a:xfrm>
        </p:spPr>
      </p:pic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>
          <a:xfrm>
            <a:off x="311728" y="2603500"/>
            <a:ext cx="10722144" cy="3755736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>
                <a:latin typeface="Arial Black" pitchFamily="34" charset="0"/>
              </a:rPr>
              <a:t>    Pulseras de goma y metal 1€/unidad                 pulseras de goma </a:t>
            </a:r>
            <a:r>
              <a:rPr lang="es-ES" dirty="0" smtClean="0">
                <a:latin typeface="Arial Black" pitchFamily="34" charset="0"/>
              </a:rPr>
              <a:t>50ctms/unidad</a:t>
            </a:r>
            <a:endParaRPr lang="es-ES" dirty="0">
              <a:latin typeface="Arial Black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046" y="3169228"/>
            <a:ext cx="3013363" cy="3013363"/>
          </a:xfrm>
          <a:prstGeom prst="rect">
            <a:avLst/>
          </a:prstGeom>
        </p:spPr>
      </p:pic>
      <p:pic>
        <p:nvPicPr>
          <p:cNvPr id="1026" name="Picture 2" descr="C:\Users\es213\Desktop\41qHxURmAQL._AC_UL260_SR200,260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195" y="3169228"/>
            <a:ext cx="1785030" cy="232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02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                   IMANES DE PARIS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67" y="3647209"/>
            <a:ext cx="2549236" cy="2549236"/>
          </a:xfrm>
        </p:spPr>
      </p:pic>
      <p:sp>
        <p:nvSpPr>
          <p:cNvPr id="8" name="7 Marcador de contenido"/>
          <p:cNvSpPr>
            <a:spLocks noGrp="1"/>
          </p:cNvSpPr>
          <p:nvPr>
            <p:ph sz="half" idx="2"/>
          </p:nvPr>
        </p:nvSpPr>
        <p:spPr>
          <a:xfrm>
            <a:off x="581892" y="2603500"/>
            <a:ext cx="10451980" cy="3890818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>
                <a:latin typeface="Segoe UI Semibold" pitchFamily="34" charset="0"/>
              </a:rPr>
              <a:t>                                </a:t>
            </a:r>
            <a:r>
              <a:rPr lang="es-ES" sz="3200" dirty="0" smtClean="0">
                <a:latin typeface="Segoe UI Semibold" pitchFamily="34" charset="0"/>
              </a:rPr>
              <a:t>El precio de estos imanes 2€/unidad</a:t>
            </a:r>
            <a:endParaRPr lang="es-ES" sz="3200" dirty="0">
              <a:latin typeface="Segoe UI Semibold" pitchFamily="34" charset="0"/>
            </a:endParaRPr>
          </a:p>
        </p:txBody>
      </p:sp>
      <p:pic>
        <p:nvPicPr>
          <p:cNvPr id="2050" name="Picture 2" descr="C:\Users\es213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4116099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8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BOLAS DE NIEVE EN LLAVEROS</a:t>
            </a:r>
            <a:endParaRPr lang="fr-FR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488373" y="2603499"/>
            <a:ext cx="10867617" cy="3693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200" dirty="0" smtClean="0">
                <a:latin typeface="MV Boli" pitchFamily="2" charset="0"/>
                <a:cs typeface="MV Boli" pitchFamily="2" charset="0"/>
              </a:rPr>
              <a:t>Estos llaveros con bolas de nieve valen 2,50€/unidad</a:t>
            </a:r>
            <a:endParaRPr lang="es-ES" sz="3200" dirty="0">
              <a:latin typeface="MV Boli" pitchFamily="2" charset="0"/>
              <a:cs typeface="MV Boli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596" y="3307339"/>
            <a:ext cx="3398520" cy="3398520"/>
          </a:xfrm>
          <a:prstGeom prst="rect">
            <a:avLst/>
          </a:prstGeom>
        </p:spPr>
      </p:pic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4" name="Picture 2" descr="C:\Users\es213\Desktop\img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947" y="3307339"/>
            <a:ext cx="3386571" cy="338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4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Monederos de Paris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3200" dirty="0" smtClean="0">
                <a:latin typeface="Berlin Sans FB Demi" pitchFamily="34" charset="0"/>
              </a:rPr>
              <a:t>   Estos magníficos monederos valen 2€/unidad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2050" name="Picture 2" descr="C:\Users\es213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11" y="3300845"/>
            <a:ext cx="3113879" cy="311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es213\Desktop\souvenirs-de-france-porte-cles-paris-porte-mon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155" y="3196937"/>
            <a:ext cx="3194121" cy="319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72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Chucherías picantes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3200" dirty="0" smtClean="0">
                <a:latin typeface="Traditional Arabic" pitchFamily="18" charset="-78"/>
                <a:cs typeface="Traditional Arabic" pitchFamily="18" charset="-78"/>
              </a:rPr>
              <a:t>  </a:t>
            </a:r>
            <a:r>
              <a:rPr lang="es-ES" sz="3200" dirty="0" smtClean="0">
                <a:latin typeface="Traditional Arabic" pitchFamily="18" charset="-78"/>
                <a:cs typeface="Traditional Arabic" pitchFamily="18" charset="-78"/>
              </a:rPr>
              <a:t>        </a:t>
            </a:r>
            <a:r>
              <a:rPr lang="es-ES" sz="2400" dirty="0" smtClean="0">
                <a:latin typeface="Traditional Arabic" pitchFamily="18" charset="-78"/>
                <a:cs typeface="Traditional Arabic" pitchFamily="18" charset="-78"/>
              </a:rPr>
              <a:t>Las chucherías picantes cuestan 3,50€/paquete</a:t>
            </a:r>
            <a:endParaRPr lang="es-ES" sz="2400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026" name="Picture 2" descr="C:\Users\es213\Desktop\1c175137bdb972cbbd9ec516dc4434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850" y="3089472"/>
            <a:ext cx="3150032" cy="315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s213\Desktop\61hi28MkBaL._AC_US218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780" y="3330832"/>
            <a:ext cx="2521838" cy="252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40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Chicles con tatuaje</a:t>
            </a:r>
            <a:endParaRPr lang="es-E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5967" y="3177695"/>
            <a:ext cx="3023878" cy="226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176646" y="2337955"/>
            <a:ext cx="11346872" cy="395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 smtClean="0"/>
              <a:t>     Los chicles con tatuaje tienen un precio de 4,50€/paquete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290" y="3102563"/>
            <a:ext cx="4477156" cy="3079874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29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le d’ions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164</TotalTime>
  <Words>145</Words>
  <Application>Microsoft Office PowerPoint</Application>
  <PresentationFormat>Personalizado</PresentationFormat>
  <Paragraphs>30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Salle d’ions</vt:lpstr>
      <vt:lpstr>CATÁLOGO</vt:lpstr>
      <vt:lpstr>RESUMEN DE NUESTRAS VENTAS </vt:lpstr>
      <vt:lpstr>LLAVEROS TORRE EIFFEL</vt:lpstr>
      <vt:lpstr>            PUSERITAS DE PARÍS </vt:lpstr>
      <vt:lpstr>                   IMANES DE PARIS </vt:lpstr>
      <vt:lpstr>  BOLAS DE NIEVE EN LLAVEROS</vt:lpstr>
      <vt:lpstr>Monederos de Paris</vt:lpstr>
      <vt:lpstr>Chucherías picantes</vt:lpstr>
      <vt:lpstr>Chicles con tatuaje</vt:lpstr>
      <vt:lpstr>Caramelo duro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</dc:title>
  <dc:creator>ES213</dc:creator>
  <cp:lastModifiedBy>ES213</cp:lastModifiedBy>
  <cp:revision>17</cp:revision>
  <dcterms:created xsi:type="dcterms:W3CDTF">2017-01-20T13:25:45Z</dcterms:created>
  <dcterms:modified xsi:type="dcterms:W3CDTF">2017-03-03T13:46:54Z</dcterms:modified>
</cp:coreProperties>
</file>