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embeddedFontLst>
    <p:embeddedFont>
      <p:font typeface="Questrial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font" Target="fonts/Questrial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e de titr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3" name="Shape 53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Shape 54"/>
          <p:cNvGrpSpPr/>
          <p:nvPr/>
        </p:nvGrpSpPr>
        <p:grpSpPr>
          <a:xfrm>
            <a:off x="0" y="0"/>
            <a:ext cx="2305051" cy="6858000"/>
            <a:chOff x="0" y="0"/>
            <a:chExt cx="2305051" cy="6858000"/>
          </a:xfrm>
        </p:grpSpPr>
        <p:sp>
          <p:nvSpPr>
            <p:cNvPr id="55" name="Shape 55"/>
            <p:cNvSpPr/>
            <p:nvPr/>
          </p:nvSpPr>
          <p:spPr>
            <a:xfrm>
              <a:off x="1209675" y="4763"/>
              <a:ext cx="23813" cy="2181224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128712" y="2176463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1123950" y="4021137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14337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333375" y="44815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90500" y="9525"/>
              <a:ext cx="152399" cy="908049"/>
            </a:xfrm>
            <a:custGeom>
              <a:pathLst>
                <a:path extrusionOk="0" h="120000" w="120000">
                  <a:moveTo>
                    <a:pt x="18750" y="120000"/>
                  </a:moveTo>
                  <a:lnTo>
                    <a:pt x="0" y="118741"/>
                  </a:lnTo>
                  <a:lnTo>
                    <a:pt x="101250" y="79720"/>
                  </a:lnTo>
                  <a:lnTo>
                    <a:pt x="101250" y="0"/>
                  </a:lnTo>
                  <a:lnTo>
                    <a:pt x="120000" y="0"/>
                  </a:lnTo>
                  <a:lnTo>
                    <a:pt x="120000" y="80349"/>
                  </a:lnTo>
                  <a:lnTo>
                    <a:pt x="1875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Shape 61"/>
            <p:cNvSpPr/>
            <p:nvPr/>
          </p:nvSpPr>
          <p:spPr>
            <a:xfrm>
              <a:off x="1290637" y="14288"/>
              <a:ext cx="376238" cy="1801813"/>
            </a:xfrm>
            <a:custGeom>
              <a:pathLst>
                <a:path extrusionOk="0" h="120000" w="120000">
                  <a:moveTo>
                    <a:pt x="112405" y="120000"/>
                  </a:moveTo>
                  <a:lnTo>
                    <a:pt x="0" y="65550"/>
                  </a:lnTo>
                  <a:lnTo>
                    <a:pt x="0" y="0"/>
                  </a:lnTo>
                  <a:lnTo>
                    <a:pt x="9113" y="0"/>
                  </a:lnTo>
                  <a:lnTo>
                    <a:pt x="9113" y="65233"/>
                  </a:lnTo>
                  <a:lnTo>
                    <a:pt x="120000" y="119365"/>
                  </a:lnTo>
                  <a:lnTo>
                    <a:pt x="112405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Shape 62"/>
            <p:cNvSpPr/>
            <p:nvPr/>
          </p:nvSpPr>
          <p:spPr>
            <a:xfrm>
              <a:off x="1600200" y="1801813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1381125" y="9525"/>
              <a:ext cx="371474" cy="1425574"/>
            </a:xfrm>
            <a:custGeom>
              <a:pathLst>
                <a:path extrusionOk="0" h="120000" w="120000">
                  <a:moveTo>
                    <a:pt x="112307" y="120000"/>
                  </a:moveTo>
                  <a:lnTo>
                    <a:pt x="0" y="51180"/>
                  </a:lnTo>
                  <a:lnTo>
                    <a:pt x="0" y="0"/>
                  </a:lnTo>
                  <a:lnTo>
                    <a:pt x="7692" y="0"/>
                  </a:lnTo>
                  <a:lnTo>
                    <a:pt x="7692" y="50779"/>
                  </a:lnTo>
                  <a:lnTo>
                    <a:pt x="120000" y="119198"/>
                  </a:lnTo>
                  <a:lnTo>
                    <a:pt x="112307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Shape 64"/>
            <p:cNvSpPr/>
            <p:nvPr/>
          </p:nvSpPr>
          <p:spPr>
            <a:xfrm>
              <a:off x="1643063" y="0"/>
              <a:ext cx="152399" cy="912813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97500" y="120000"/>
                  </a:lnTo>
                  <a:lnTo>
                    <a:pt x="97500" y="40069"/>
                  </a:lnTo>
                  <a:lnTo>
                    <a:pt x="0" y="1252"/>
                  </a:lnTo>
                  <a:lnTo>
                    <a:pt x="18750" y="0"/>
                  </a:lnTo>
                  <a:lnTo>
                    <a:pt x="120000" y="39443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Shape 65"/>
            <p:cNvSpPr/>
            <p:nvPr/>
          </p:nvSpPr>
          <p:spPr>
            <a:xfrm>
              <a:off x="1685925" y="14208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1685925" y="9032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743075" y="4763"/>
              <a:ext cx="419099" cy="522288"/>
            </a:xfrm>
            <a:custGeom>
              <a:pathLst>
                <a:path extrusionOk="0" h="120000" w="120000">
                  <a:moveTo>
                    <a:pt x="114545" y="120000"/>
                  </a:moveTo>
                  <a:lnTo>
                    <a:pt x="20454" y="43768"/>
                  </a:lnTo>
                  <a:lnTo>
                    <a:pt x="0" y="2188"/>
                  </a:lnTo>
                  <a:lnTo>
                    <a:pt x="6818" y="0"/>
                  </a:lnTo>
                  <a:lnTo>
                    <a:pt x="27272" y="40486"/>
                  </a:lnTo>
                  <a:lnTo>
                    <a:pt x="120000" y="115623"/>
                  </a:lnTo>
                  <a:lnTo>
                    <a:pt x="114545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Shape 68"/>
            <p:cNvSpPr/>
            <p:nvPr/>
          </p:nvSpPr>
          <p:spPr>
            <a:xfrm>
              <a:off x="2119313" y="488950"/>
              <a:ext cx="161925" cy="147638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45882" y="120000"/>
                    <a:pt x="31764" y="116129"/>
                    <a:pt x="21176" y="104516"/>
                  </a:cubicBezTo>
                  <a:cubicBezTo>
                    <a:pt x="0" y="77419"/>
                    <a:pt x="0" y="38709"/>
                    <a:pt x="21176" y="15483"/>
                  </a:cubicBezTo>
                  <a:cubicBezTo>
                    <a:pt x="31764" y="3870"/>
                    <a:pt x="45882" y="0"/>
                    <a:pt x="60000" y="0"/>
                  </a:cubicBezTo>
                  <a:cubicBezTo>
                    <a:pt x="74117" y="0"/>
                    <a:pt x="88235" y="3870"/>
                    <a:pt x="98823" y="15483"/>
                  </a:cubicBezTo>
                  <a:cubicBezTo>
                    <a:pt x="120000" y="38709"/>
                    <a:pt x="120000" y="77419"/>
                    <a:pt x="98823" y="104516"/>
                  </a:cubicBezTo>
                  <a:cubicBezTo>
                    <a:pt x="88235" y="116129"/>
                    <a:pt x="74117" y="120000"/>
                    <a:pt x="60000" y="120000"/>
                  </a:cubicBezTo>
                  <a:close/>
                  <a:moveTo>
                    <a:pt x="60000" y="15483"/>
                  </a:moveTo>
                  <a:cubicBezTo>
                    <a:pt x="49411" y="15483"/>
                    <a:pt x="38823" y="19354"/>
                    <a:pt x="31764" y="27096"/>
                  </a:cubicBezTo>
                  <a:cubicBezTo>
                    <a:pt x="14117" y="46451"/>
                    <a:pt x="14117" y="73548"/>
                    <a:pt x="31764" y="92903"/>
                  </a:cubicBezTo>
                  <a:cubicBezTo>
                    <a:pt x="38823" y="100645"/>
                    <a:pt x="49411" y="104516"/>
                    <a:pt x="60000" y="104516"/>
                  </a:cubicBezTo>
                  <a:cubicBezTo>
                    <a:pt x="70588" y="104516"/>
                    <a:pt x="81176" y="100645"/>
                    <a:pt x="88235" y="92903"/>
                  </a:cubicBezTo>
                  <a:cubicBezTo>
                    <a:pt x="105882" y="73548"/>
                    <a:pt x="105882" y="46451"/>
                    <a:pt x="88235" y="27096"/>
                  </a:cubicBezTo>
                  <a:cubicBezTo>
                    <a:pt x="81176" y="19354"/>
                    <a:pt x="70588" y="15483"/>
                    <a:pt x="60000" y="1548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952500" y="4763"/>
              <a:ext cx="152399" cy="908049"/>
            </a:xfrm>
            <a:custGeom>
              <a:pathLst>
                <a:path extrusionOk="0" h="120000" w="120000">
                  <a:moveTo>
                    <a:pt x="18750" y="120000"/>
                  </a:moveTo>
                  <a:lnTo>
                    <a:pt x="0" y="120000"/>
                  </a:lnTo>
                  <a:lnTo>
                    <a:pt x="0" y="39650"/>
                  </a:lnTo>
                  <a:lnTo>
                    <a:pt x="101250" y="0"/>
                  </a:lnTo>
                  <a:lnTo>
                    <a:pt x="120000" y="1258"/>
                  </a:lnTo>
                  <a:lnTo>
                    <a:pt x="18750" y="40279"/>
                  </a:lnTo>
                  <a:lnTo>
                    <a:pt x="1875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Shape 70"/>
            <p:cNvSpPr/>
            <p:nvPr/>
          </p:nvSpPr>
          <p:spPr>
            <a:xfrm>
              <a:off x="866775" y="9032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6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6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890587" y="155416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738187" y="5622925"/>
              <a:ext cx="338137" cy="1216024"/>
            </a:xfrm>
            <a:custGeom>
              <a:pathLst>
                <a:path extrusionOk="0" h="120000" w="120000">
                  <a:moveTo>
                    <a:pt x="119999" y="120000"/>
                  </a:moveTo>
                  <a:lnTo>
                    <a:pt x="109859" y="120000"/>
                  </a:lnTo>
                  <a:lnTo>
                    <a:pt x="109859" y="72689"/>
                  </a:lnTo>
                  <a:lnTo>
                    <a:pt x="0" y="939"/>
                  </a:lnTo>
                  <a:lnTo>
                    <a:pt x="6760" y="0"/>
                  </a:lnTo>
                  <a:lnTo>
                    <a:pt x="119999" y="72219"/>
                  </a:lnTo>
                  <a:lnTo>
                    <a:pt x="119999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Shape 73"/>
            <p:cNvSpPr/>
            <p:nvPr/>
          </p:nvSpPr>
          <p:spPr>
            <a:xfrm>
              <a:off x="647700" y="5480050"/>
              <a:ext cx="157162" cy="157162"/>
            </a:xfrm>
            <a:custGeom>
              <a:pathLst>
                <a:path extrusionOk="0" h="120000" w="120000">
                  <a:moveTo>
                    <a:pt x="61818" y="120000"/>
                  </a:moveTo>
                  <a:cubicBezTo>
                    <a:pt x="29090" y="120000"/>
                    <a:pt x="0" y="94545"/>
                    <a:pt x="0" y="61818"/>
                  </a:cubicBezTo>
                  <a:cubicBezTo>
                    <a:pt x="0" y="29090"/>
                    <a:pt x="29090" y="0"/>
                    <a:pt x="61818" y="0"/>
                  </a:cubicBezTo>
                  <a:cubicBezTo>
                    <a:pt x="94545" y="0"/>
                    <a:pt x="120000" y="29090"/>
                    <a:pt x="120000" y="61818"/>
                  </a:cubicBezTo>
                  <a:cubicBezTo>
                    <a:pt x="120000" y="94545"/>
                    <a:pt x="94545" y="120000"/>
                    <a:pt x="61818" y="120000"/>
                  </a:cubicBezTo>
                  <a:close/>
                  <a:moveTo>
                    <a:pt x="61818" y="14545"/>
                  </a:moveTo>
                  <a:cubicBezTo>
                    <a:pt x="36363" y="14545"/>
                    <a:pt x="14545" y="36363"/>
                    <a:pt x="14545" y="61818"/>
                  </a:cubicBezTo>
                  <a:cubicBezTo>
                    <a:pt x="14545" y="87272"/>
                    <a:pt x="36363" y="105454"/>
                    <a:pt x="61818" y="105454"/>
                  </a:cubicBezTo>
                  <a:cubicBezTo>
                    <a:pt x="83636" y="105454"/>
                    <a:pt x="105454" y="87272"/>
                    <a:pt x="105454" y="61818"/>
                  </a:cubicBezTo>
                  <a:cubicBezTo>
                    <a:pt x="105454" y="36363"/>
                    <a:pt x="83636" y="14545"/>
                    <a:pt x="61818" y="1454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6675" y="9032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6000" y="0"/>
                    <a:pt x="120000" y="27000"/>
                    <a:pt x="120000" y="60000"/>
                  </a:cubicBezTo>
                  <a:cubicBezTo>
                    <a:pt x="120000" y="93000"/>
                    <a:pt x="96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6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6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0" y="3897312"/>
              <a:ext cx="133349" cy="266699"/>
            </a:xfrm>
            <a:custGeom>
              <a:pathLst>
                <a:path extrusionOk="0" h="120000" w="120000">
                  <a:moveTo>
                    <a:pt x="98571" y="120000"/>
                  </a:moveTo>
                  <a:lnTo>
                    <a:pt x="0" y="4285"/>
                  </a:lnTo>
                  <a:lnTo>
                    <a:pt x="17142" y="0"/>
                  </a:lnTo>
                  <a:lnTo>
                    <a:pt x="120000" y="115714"/>
                  </a:lnTo>
                  <a:lnTo>
                    <a:pt x="98571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Shape 76"/>
            <p:cNvSpPr/>
            <p:nvPr/>
          </p:nvSpPr>
          <p:spPr>
            <a:xfrm>
              <a:off x="66675" y="4149725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0" y="1644650"/>
              <a:ext cx="133349" cy="269874"/>
            </a:xfrm>
            <a:custGeom>
              <a:pathLst>
                <a:path extrusionOk="0" h="120000" w="120000">
                  <a:moveTo>
                    <a:pt x="17142" y="120000"/>
                  </a:moveTo>
                  <a:lnTo>
                    <a:pt x="0" y="115764"/>
                  </a:lnTo>
                  <a:lnTo>
                    <a:pt x="98571" y="0"/>
                  </a:lnTo>
                  <a:lnTo>
                    <a:pt x="120000" y="4235"/>
                  </a:lnTo>
                  <a:lnTo>
                    <a:pt x="17142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Shape 78"/>
            <p:cNvSpPr/>
            <p:nvPr/>
          </p:nvSpPr>
          <p:spPr>
            <a:xfrm>
              <a:off x="66675" y="146843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695325" y="4763"/>
              <a:ext cx="309562" cy="1558924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08923" y="120000"/>
                  </a:lnTo>
                  <a:lnTo>
                    <a:pt x="108923" y="98370"/>
                  </a:lnTo>
                  <a:lnTo>
                    <a:pt x="0" y="76863"/>
                  </a:lnTo>
                  <a:lnTo>
                    <a:pt x="0" y="0"/>
                  </a:lnTo>
                  <a:lnTo>
                    <a:pt x="11076" y="0"/>
                  </a:lnTo>
                  <a:lnTo>
                    <a:pt x="11076" y="76130"/>
                  </a:lnTo>
                  <a:lnTo>
                    <a:pt x="120000" y="9727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Shape 80"/>
            <p:cNvSpPr/>
            <p:nvPr/>
          </p:nvSpPr>
          <p:spPr>
            <a:xfrm>
              <a:off x="57150" y="4881562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38113" y="5060950"/>
              <a:ext cx="304799" cy="1778000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10625" y="120000"/>
                  </a:lnTo>
                  <a:lnTo>
                    <a:pt x="110625" y="38571"/>
                  </a:lnTo>
                  <a:lnTo>
                    <a:pt x="0" y="19607"/>
                  </a:lnTo>
                  <a:lnTo>
                    <a:pt x="0" y="0"/>
                  </a:lnTo>
                  <a:lnTo>
                    <a:pt x="9375" y="0"/>
                  </a:lnTo>
                  <a:lnTo>
                    <a:pt x="9375" y="18964"/>
                  </a:lnTo>
                  <a:lnTo>
                    <a:pt x="120000" y="37928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Shape 82"/>
            <p:cNvSpPr/>
            <p:nvPr/>
          </p:nvSpPr>
          <p:spPr>
            <a:xfrm>
              <a:off x="561975" y="6430962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642937" y="6610350"/>
              <a:ext cx="23813" cy="242887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76200" y="6430962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6000" y="0"/>
                    <a:pt x="120000" y="27000"/>
                    <a:pt x="120000" y="60000"/>
                  </a:cubicBezTo>
                  <a:cubicBezTo>
                    <a:pt x="120000" y="93000"/>
                    <a:pt x="96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0" y="5978525"/>
              <a:ext cx="190500" cy="461962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05000" y="120000"/>
                  </a:lnTo>
                  <a:lnTo>
                    <a:pt x="105000" y="47010"/>
                  </a:lnTo>
                  <a:lnTo>
                    <a:pt x="0" y="3711"/>
                  </a:lnTo>
                  <a:lnTo>
                    <a:pt x="12000" y="0"/>
                  </a:lnTo>
                  <a:lnTo>
                    <a:pt x="120000" y="44536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Shape 86"/>
            <p:cNvSpPr/>
            <p:nvPr/>
          </p:nvSpPr>
          <p:spPr>
            <a:xfrm>
              <a:off x="1014412" y="1801813"/>
              <a:ext cx="214312" cy="755649"/>
            </a:xfrm>
            <a:custGeom>
              <a:pathLst>
                <a:path extrusionOk="0" h="120000" w="120000">
                  <a:moveTo>
                    <a:pt x="10666" y="120000"/>
                  </a:moveTo>
                  <a:lnTo>
                    <a:pt x="0" y="120000"/>
                  </a:lnTo>
                  <a:lnTo>
                    <a:pt x="0" y="32268"/>
                  </a:lnTo>
                  <a:lnTo>
                    <a:pt x="112000" y="0"/>
                  </a:lnTo>
                  <a:lnTo>
                    <a:pt x="120000" y="2268"/>
                  </a:lnTo>
                  <a:lnTo>
                    <a:pt x="10666" y="33025"/>
                  </a:lnTo>
                  <a:lnTo>
                    <a:pt x="10666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Shape 87"/>
            <p:cNvSpPr/>
            <p:nvPr/>
          </p:nvSpPr>
          <p:spPr>
            <a:xfrm>
              <a:off x="938212" y="2547938"/>
              <a:ext cx="166688" cy="160337"/>
            </a:xfrm>
            <a:custGeom>
              <a:pathLst>
                <a:path extrusionOk="0" h="120000" w="120000">
                  <a:moveTo>
                    <a:pt x="61714" y="120000"/>
                  </a:moveTo>
                  <a:cubicBezTo>
                    <a:pt x="27428" y="120000"/>
                    <a:pt x="0" y="91764"/>
                    <a:pt x="0" y="60000"/>
                  </a:cubicBezTo>
                  <a:cubicBezTo>
                    <a:pt x="0" y="24705"/>
                    <a:pt x="27428" y="0"/>
                    <a:pt x="61714" y="0"/>
                  </a:cubicBezTo>
                  <a:cubicBezTo>
                    <a:pt x="92571" y="0"/>
                    <a:pt x="120000" y="24705"/>
                    <a:pt x="120000" y="60000"/>
                  </a:cubicBezTo>
                  <a:cubicBezTo>
                    <a:pt x="120000" y="91764"/>
                    <a:pt x="92571" y="120000"/>
                    <a:pt x="61714" y="120000"/>
                  </a:cubicBezTo>
                  <a:close/>
                  <a:moveTo>
                    <a:pt x="61714" y="14117"/>
                  </a:moveTo>
                  <a:cubicBezTo>
                    <a:pt x="34285" y="14117"/>
                    <a:pt x="13714" y="35294"/>
                    <a:pt x="13714" y="60000"/>
                  </a:cubicBezTo>
                  <a:cubicBezTo>
                    <a:pt x="13714" y="84705"/>
                    <a:pt x="34285" y="105882"/>
                    <a:pt x="61714" y="105882"/>
                  </a:cubicBezTo>
                  <a:cubicBezTo>
                    <a:pt x="85714" y="105882"/>
                    <a:pt x="106285" y="84705"/>
                    <a:pt x="106285" y="60000"/>
                  </a:cubicBezTo>
                  <a:cubicBezTo>
                    <a:pt x="106285" y="35294"/>
                    <a:pt x="85714" y="14117"/>
                    <a:pt x="61714" y="141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95312" y="4763"/>
              <a:ext cx="638174" cy="4025899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15522" y="120000"/>
                  </a:lnTo>
                  <a:lnTo>
                    <a:pt x="115522" y="109353"/>
                  </a:lnTo>
                  <a:lnTo>
                    <a:pt x="0" y="91088"/>
                  </a:lnTo>
                  <a:lnTo>
                    <a:pt x="0" y="0"/>
                  </a:lnTo>
                  <a:lnTo>
                    <a:pt x="4477" y="0"/>
                  </a:lnTo>
                  <a:lnTo>
                    <a:pt x="4477" y="90662"/>
                  </a:lnTo>
                  <a:lnTo>
                    <a:pt x="120000" y="108927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Shape 89"/>
            <p:cNvSpPr/>
            <p:nvPr/>
          </p:nvSpPr>
          <p:spPr>
            <a:xfrm>
              <a:off x="1223962" y="1382712"/>
              <a:ext cx="142875" cy="476249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04000" y="120000"/>
                  </a:lnTo>
                  <a:lnTo>
                    <a:pt x="104000" y="33600"/>
                  </a:lnTo>
                  <a:lnTo>
                    <a:pt x="0" y="3600"/>
                  </a:lnTo>
                  <a:lnTo>
                    <a:pt x="12000" y="0"/>
                  </a:lnTo>
                  <a:lnTo>
                    <a:pt x="120000" y="324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Shape 90"/>
            <p:cNvSpPr/>
            <p:nvPr/>
          </p:nvSpPr>
          <p:spPr>
            <a:xfrm>
              <a:off x="1300162" y="1849438"/>
              <a:ext cx="109537" cy="107949"/>
            </a:xfrm>
            <a:custGeom>
              <a:pathLst>
                <a:path extrusionOk="0" h="120000" w="120000">
                  <a:moveTo>
                    <a:pt x="62608" y="120000"/>
                  </a:moveTo>
                  <a:cubicBezTo>
                    <a:pt x="26086" y="120000"/>
                    <a:pt x="0" y="93913"/>
                    <a:pt x="0" y="62608"/>
                  </a:cubicBezTo>
                  <a:cubicBezTo>
                    <a:pt x="0" y="26086"/>
                    <a:pt x="26086" y="0"/>
                    <a:pt x="62608" y="0"/>
                  </a:cubicBezTo>
                  <a:cubicBezTo>
                    <a:pt x="93913" y="0"/>
                    <a:pt x="120000" y="26086"/>
                    <a:pt x="120000" y="62608"/>
                  </a:cubicBezTo>
                  <a:cubicBezTo>
                    <a:pt x="120000" y="93913"/>
                    <a:pt x="93913" y="120000"/>
                    <a:pt x="62608" y="120000"/>
                  </a:cubicBezTo>
                  <a:close/>
                  <a:moveTo>
                    <a:pt x="62608" y="20869"/>
                  </a:moveTo>
                  <a:cubicBezTo>
                    <a:pt x="41739" y="20869"/>
                    <a:pt x="20869" y="41739"/>
                    <a:pt x="20869" y="62608"/>
                  </a:cubicBezTo>
                  <a:cubicBezTo>
                    <a:pt x="20869" y="83478"/>
                    <a:pt x="41739" y="99130"/>
                    <a:pt x="62608" y="99130"/>
                  </a:cubicBezTo>
                  <a:cubicBezTo>
                    <a:pt x="83478" y="99130"/>
                    <a:pt x="99130" y="83478"/>
                    <a:pt x="99130" y="62608"/>
                  </a:cubicBezTo>
                  <a:cubicBezTo>
                    <a:pt x="99130" y="41739"/>
                    <a:pt x="83478" y="20869"/>
                    <a:pt x="62608" y="2086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280987" y="3417887"/>
              <a:ext cx="142875" cy="474663"/>
            </a:xfrm>
            <a:custGeom>
              <a:pathLst>
                <a:path extrusionOk="0" h="120000" w="120000">
                  <a:moveTo>
                    <a:pt x="16000" y="120000"/>
                  </a:moveTo>
                  <a:lnTo>
                    <a:pt x="0" y="120000"/>
                  </a:lnTo>
                  <a:lnTo>
                    <a:pt x="0" y="32107"/>
                  </a:lnTo>
                  <a:lnTo>
                    <a:pt x="108000" y="0"/>
                  </a:lnTo>
                  <a:lnTo>
                    <a:pt x="120000" y="3210"/>
                  </a:lnTo>
                  <a:lnTo>
                    <a:pt x="16000" y="33311"/>
                  </a:lnTo>
                  <a:lnTo>
                    <a:pt x="16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Shape 92"/>
            <p:cNvSpPr/>
            <p:nvPr/>
          </p:nvSpPr>
          <p:spPr>
            <a:xfrm>
              <a:off x="238125" y="3883025"/>
              <a:ext cx="109537" cy="109537"/>
            </a:xfrm>
            <a:custGeom>
              <a:pathLst>
                <a:path extrusionOk="0" h="120000" w="120000">
                  <a:moveTo>
                    <a:pt x="57391" y="120000"/>
                  </a:moveTo>
                  <a:cubicBezTo>
                    <a:pt x="26086" y="120000"/>
                    <a:pt x="0" y="93913"/>
                    <a:pt x="0" y="62608"/>
                  </a:cubicBezTo>
                  <a:cubicBezTo>
                    <a:pt x="0" y="26086"/>
                    <a:pt x="26086" y="0"/>
                    <a:pt x="57391" y="0"/>
                  </a:cubicBezTo>
                  <a:cubicBezTo>
                    <a:pt x="88695" y="0"/>
                    <a:pt x="120000" y="26086"/>
                    <a:pt x="120000" y="62608"/>
                  </a:cubicBezTo>
                  <a:cubicBezTo>
                    <a:pt x="120000" y="93913"/>
                    <a:pt x="88695" y="120000"/>
                    <a:pt x="57391" y="120000"/>
                  </a:cubicBezTo>
                  <a:close/>
                  <a:moveTo>
                    <a:pt x="57391" y="20869"/>
                  </a:moveTo>
                  <a:cubicBezTo>
                    <a:pt x="36521" y="20869"/>
                    <a:pt x="20869" y="41739"/>
                    <a:pt x="20869" y="62608"/>
                  </a:cubicBezTo>
                  <a:cubicBezTo>
                    <a:pt x="20869" y="83478"/>
                    <a:pt x="36521" y="99130"/>
                    <a:pt x="57391" y="99130"/>
                  </a:cubicBezTo>
                  <a:cubicBezTo>
                    <a:pt x="78260" y="99130"/>
                    <a:pt x="99130" y="83478"/>
                    <a:pt x="99130" y="62608"/>
                  </a:cubicBezTo>
                  <a:cubicBezTo>
                    <a:pt x="99130" y="41739"/>
                    <a:pt x="78260" y="20869"/>
                    <a:pt x="57391" y="2086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763" y="2166938"/>
              <a:ext cx="114300" cy="452438"/>
            </a:xfrm>
            <a:custGeom>
              <a:pathLst>
                <a:path extrusionOk="0" h="120000" w="120000">
                  <a:moveTo>
                    <a:pt x="10000" y="119999"/>
                  </a:moveTo>
                  <a:lnTo>
                    <a:pt x="0" y="116210"/>
                  </a:lnTo>
                  <a:lnTo>
                    <a:pt x="100000" y="90947"/>
                  </a:lnTo>
                  <a:lnTo>
                    <a:pt x="100000" y="0"/>
                  </a:lnTo>
                  <a:lnTo>
                    <a:pt x="120000" y="0"/>
                  </a:lnTo>
                  <a:lnTo>
                    <a:pt x="120000" y="93473"/>
                  </a:lnTo>
                  <a:lnTo>
                    <a:pt x="10000" y="1199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Shape 94"/>
            <p:cNvSpPr/>
            <p:nvPr/>
          </p:nvSpPr>
          <p:spPr>
            <a:xfrm>
              <a:off x="52388" y="2066925"/>
              <a:ext cx="109537" cy="109537"/>
            </a:xfrm>
            <a:custGeom>
              <a:pathLst>
                <a:path extrusionOk="0" h="120000" w="120000">
                  <a:moveTo>
                    <a:pt x="62608" y="120000"/>
                  </a:moveTo>
                  <a:cubicBezTo>
                    <a:pt x="26086" y="120000"/>
                    <a:pt x="0" y="93913"/>
                    <a:pt x="0" y="62608"/>
                  </a:cubicBezTo>
                  <a:cubicBezTo>
                    <a:pt x="0" y="26086"/>
                    <a:pt x="26086" y="0"/>
                    <a:pt x="62608" y="0"/>
                  </a:cubicBezTo>
                  <a:cubicBezTo>
                    <a:pt x="93913" y="0"/>
                    <a:pt x="120000" y="26086"/>
                    <a:pt x="120000" y="62608"/>
                  </a:cubicBezTo>
                  <a:cubicBezTo>
                    <a:pt x="120000" y="93913"/>
                    <a:pt x="93913" y="120000"/>
                    <a:pt x="62608" y="120000"/>
                  </a:cubicBezTo>
                  <a:close/>
                  <a:moveTo>
                    <a:pt x="62608" y="20869"/>
                  </a:moveTo>
                  <a:cubicBezTo>
                    <a:pt x="41739" y="20869"/>
                    <a:pt x="20869" y="41739"/>
                    <a:pt x="20869" y="62608"/>
                  </a:cubicBezTo>
                  <a:cubicBezTo>
                    <a:pt x="20869" y="83478"/>
                    <a:pt x="41739" y="99130"/>
                    <a:pt x="62608" y="99130"/>
                  </a:cubicBezTo>
                  <a:cubicBezTo>
                    <a:pt x="83478" y="99130"/>
                    <a:pt x="99130" y="83478"/>
                    <a:pt x="99130" y="62608"/>
                  </a:cubicBezTo>
                  <a:cubicBezTo>
                    <a:pt x="99130" y="41739"/>
                    <a:pt x="83478" y="20869"/>
                    <a:pt x="62608" y="2086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228725" y="4662487"/>
              <a:ext cx="23813" cy="2181224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319212" y="5041900"/>
              <a:ext cx="371474" cy="1801813"/>
            </a:xfrm>
            <a:custGeom>
              <a:pathLst>
                <a:path extrusionOk="0" h="120000" w="120000">
                  <a:moveTo>
                    <a:pt x="7692" y="120000"/>
                  </a:moveTo>
                  <a:lnTo>
                    <a:pt x="0" y="120000"/>
                  </a:lnTo>
                  <a:lnTo>
                    <a:pt x="0" y="54449"/>
                  </a:lnTo>
                  <a:lnTo>
                    <a:pt x="0" y="54132"/>
                  </a:lnTo>
                  <a:lnTo>
                    <a:pt x="112307" y="0"/>
                  </a:lnTo>
                  <a:lnTo>
                    <a:pt x="120000" y="634"/>
                  </a:lnTo>
                  <a:lnTo>
                    <a:pt x="7692" y="54766"/>
                  </a:lnTo>
                  <a:lnTo>
                    <a:pt x="7692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Shape 97"/>
            <p:cNvSpPr/>
            <p:nvPr/>
          </p:nvSpPr>
          <p:spPr>
            <a:xfrm>
              <a:off x="1147762" y="44815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819150" y="3983037"/>
              <a:ext cx="347662" cy="2860674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10136" y="120000"/>
                  </a:lnTo>
                  <a:lnTo>
                    <a:pt x="110136" y="78912"/>
                  </a:lnTo>
                  <a:lnTo>
                    <a:pt x="0" y="199"/>
                  </a:lnTo>
                  <a:lnTo>
                    <a:pt x="8219" y="0"/>
                  </a:lnTo>
                  <a:lnTo>
                    <a:pt x="120000" y="78912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Shape 99"/>
            <p:cNvSpPr/>
            <p:nvPr/>
          </p:nvSpPr>
          <p:spPr>
            <a:xfrm>
              <a:off x="728662" y="3806825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624012" y="4867275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404937" y="5422900"/>
              <a:ext cx="371474" cy="1425574"/>
            </a:xfrm>
            <a:custGeom>
              <a:pathLst>
                <a:path extrusionOk="0" h="120000" w="120000">
                  <a:moveTo>
                    <a:pt x="9230" y="120000"/>
                  </a:moveTo>
                  <a:lnTo>
                    <a:pt x="0" y="120000"/>
                  </a:lnTo>
                  <a:lnTo>
                    <a:pt x="0" y="68819"/>
                  </a:lnTo>
                  <a:lnTo>
                    <a:pt x="0" y="68418"/>
                  </a:lnTo>
                  <a:lnTo>
                    <a:pt x="113846" y="0"/>
                  </a:lnTo>
                  <a:lnTo>
                    <a:pt x="120000" y="801"/>
                  </a:lnTo>
                  <a:lnTo>
                    <a:pt x="9230" y="69220"/>
                  </a:lnTo>
                  <a:lnTo>
                    <a:pt x="923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Shape 102"/>
            <p:cNvSpPr/>
            <p:nvPr/>
          </p:nvSpPr>
          <p:spPr>
            <a:xfrm>
              <a:off x="1666875" y="5945187"/>
              <a:ext cx="152399" cy="912813"/>
            </a:xfrm>
            <a:custGeom>
              <a:pathLst>
                <a:path extrusionOk="0" h="120000" w="120000">
                  <a:moveTo>
                    <a:pt x="18750" y="120000"/>
                  </a:moveTo>
                  <a:lnTo>
                    <a:pt x="0" y="118747"/>
                  </a:lnTo>
                  <a:lnTo>
                    <a:pt x="101250" y="79930"/>
                  </a:lnTo>
                  <a:lnTo>
                    <a:pt x="101250" y="0"/>
                  </a:lnTo>
                  <a:lnTo>
                    <a:pt x="120000" y="0"/>
                  </a:lnTo>
                  <a:lnTo>
                    <a:pt x="120000" y="80556"/>
                  </a:lnTo>
                  <a:lnTo>
                    <a:pt x="1875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Shape 103"/>
            <p:cNvSpPr/>
            <p:nvPr/>
          </p:nvSpPr>
          <p:spPr>
            <a:xfrm>
              <a:off x="1709738" y="52466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09738" y="57642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766888" y="6330950"/>
              <a:ext cx="419099" cy="527050"/>
            </a:xfrm>
            <a:custGeom>
              <a:pathLst>
                <a:path extrusionOk="0" h="120000" w="120000">
                  <a:moveTo>
                    <a:pt x="5454" y="119999"/>
                  </a:moveTo>
                  <a:lnTo>
                    <a:pt x="0" y="117831"/>
                  </a:lnTo>
                  <a:lnTo>
                    <a:pt x="20454" y="74457"/>
                  </a:lnTo>
                  <a:lnTo>
                    <a:pt x="115909" y="0"/>
                  </a:lnTo>
                  <a:lnTo>
                    <a:pt x="120000" y="4337"/>
                  </a:lnTo>
                  <a:lnTo>
                    <a:pt x="27272" y="77710"/>
                  </a:lnTo>
                  <a:lnTo>
                    <a:pt x="5454" y="1199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Shape 106"/>
            <p:cNvSpPr/>
            <p:nvPr/>
          </p:nvSpPr>
          <p:spPr>
            <a:xfrm>
              <a:off x="2147888" y="6221412"/>
              <a:ext cx="157162" cy="147638"/>
            </a:xfrm>
            <a:custGeom>
              <a:pathLst>
                <a:path extrusionOk="0" h="120000" w="120000">
                  <a:moveTo>
                    <a:pt x="58181" y="120000"/>
                  </a:moveTo>
                  <a:cubicBezTo>
                    <a:pt x="43636" y="120000"/>
                    <a:pt x="29090" y="112258"/>
                    <a:pt x="18181" y="100645"/>
                  </a:cubicBezTo>
                  <a:cubicBezTo>
                    <a:pt x="7272" y="92903"/>
                    <a:pt x="0" y="77419"/>
                    <a:pt x="0" y="58064"/>
                  </a:cubicBezTo>
                  <a:cubicBezTo>
                    <a:pt x="0" y="42580"/>
                    <a:pt x="7272" y="27096"/>
                    <a:pt x="18181" y="15483"/>
                  </a:cubicBezTo>
                  <a:cubicBezTo>
                    <a:pt x="29090" y="3870"/>
                    <a:pt x="43636" y="0"/>
                    <a:pt x="58181" y="0"/>
                  </a:cubicBezTo>
                  <a:cubicBezTo>
                    <a:pt x="72727" y="0"/>
                    <a:pt x="87272" y="3870"/>
                    <a:pt x="98181" y="15483"/>
                  </a:cubicBezTo>
                  <a:cubicBezTo>
                    <a:pt x="120000" y="38709"/>
                    <a:pt x="120000" y="77419"/>
                    <a:pt x="98181" y="100645"/>
                  </a:cubicBezTo>
                  <a:cubicBezTo>
                    <a:pt x="87272" y="112258"/>
                    <a:pt x="72727" y="120000"/>
                    <a:pt x="58181" y="120000"/>
                  </a:cubicBezTo>
                  <a:close/>
                  <a:moveTo>
                    <a:pt x="58181" y="15483"/>
                  </a:moveTo>
                  <a:cubicBezTo>
                    <a:pt x="47272" y="15483"/>
                    <a:pt x="36363" y="19354"/>
                    <a:pt x="29090" y="27096"/>
                  </a:cubicBezTo>
                  <a:cubicBezTo>
                    <a:pt x="21818" y="34838"/>
                    <a:pt x="14545" y="46451"/>
                    <a:pt x="14545" y="58064"/>
                  </a:cubicBezTo>
                  <a:cubicBezTo>
                    <a:pt x="14545" y="73548"/>
                    <a:pt x="21818" y="81290"/>
                    <a:pt x="29090" y="92903"/>
                  </a:cubicBezTo>
                  <a:cubicBezTo>
                    <a:pt x="36363" y="100645"/>
                    <a:pt x="47272" y="104516"/>
                    <a:pt x="58181" y="104516"/>
                  </a:cubicBezTo>
                  <a:cubicBezTo>
                    <a:pt x="69090" y="104516"/>
                    <a:pt x="80000" y="100645"/>
                    <a:pt x="87272" y="92903"/>
                  </a:cubicBezTo>
                  <a:cubicBezTo>
                    <a:pt x="105454" y="73548"/>
                    <a:pt x="105454" y="46451"/>
                    <a:pt x="87272" y="27096"/>
                  </a:cubicBezTo>
                  <a:cubicBezTo>
                    <a:pt x="80000" y="19354"/>
                    <a:pt x="69090" y="15483"/>
                    <a:pt x="58181" y="1548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504825" y="9525"/>
              <a:ext cx="233363" cy="5103813"/>
            </a:xfrm>
            <a:custGeom>
              <a:pathLst>
                <a:path extrusionOk="0" h="120000" w="120000">
                  <a:moveTo>
                    <a:pt x="107755" y="120000"/>
                  </a:moveTo>
                  <a:lnTo>
                    <a:pt x="105306" y="102793"/>
                  </a:lnTo>
                  <a:lnTo>
                    <a:pt x="0" y="70954"/>
                  </a:lnTo>
                  <a:lnTo>
                    <a:pt x="0" y="0"/>
                  </a:lnTo>
                  <a:lnTo>
                    <a:pt x="12244" y="0"/>
                  </a:lnTo>
                  <a:lnTo>
                    <a:pt x="12244" y="70842"/>
                  </a:lnTo>
                  <a:lnTo>
                    <a:pt x="117551" y="102793"/>
                  </a:lnTo>
                  <a:lnTo>
                    <a:pt x="120000" y="120000"/>
                  </a:lnTo>
                  <a:lnTo>
                    <a:pt x="107755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Shape 108"/>
            <p:cNvSpPr/>
            <p:nvPr/>
          </p:nvSpPr>
          <p:spPr>
            <a:xfrm>
              <a:off x="633412" y="5103812"/>
              <a:ext cx="185738" cy="185738"/>
            </a:xfrm>
            <a:custGeom>
              <a:pathLst>
                <a:path extrusionOk="0" h="120000" w="120000">
                  <a:moveTo>
                    <a:pt x="61538" y="120000"/>
                  </a:moveTo>
                  <a:cubicBezTo>
                    <a:pt x="27692" y="120000"/>
                    <a:pt x="0" y="92307"/>
                    <a:pt x="0" y="58461"/>
                  </a:cubicBezTo>
                  <a:cubicBezTo>
                    <a:pt x="0" y="27692"/>
                    <a:pt x="27692" y="0"/>
                    <a:pt x="61538" y="0"/>
                  </a:cubicBezTo>
                  <a:cubicBezTo>
                    <a:pt x="92307" y="0"/>
                    <a:pt x="120000" y="27692"/>
                    <a:pt x="120000" y="58461"/>
                  </a:cubicBezTo>
                  <a:cubicBezTo>
                    <a:pt x="120000" y="92307"/>
                    <a:pt x="92307" y="120000"/>
                    <a:pt x="61538" y="120000"/>
                  </a:cubicBezTo>
                  <a:close/>
                  <a:moveTo>
                    <a:pt x="61538" y="12307"/>
                  </a:moveTo>
                  <a:cubicBezTo>
                    <a:pt x="33846" y="12307"/>
                    <a:pt x="12307" y="33846"/>
                    <a:pt x="12307" y="58461"/>
                  </a:cubicBezTo>
                  <a:cubicBezTo>
                    <a:pt x="12307" y="86153"/>
                    <a:pt x="33846" y="107692"/>
                    <a:pt x="61538" y="107692"/>
                  </a:cubicBezTo>
                  <a:cubicBezTo>
                    <a:pt x="86153" y="107692"/>
                    <a:pt x="107692" y="86153"/>
                    <a:pt x="107692" y="58461"/>
                  </a:cubicBezTo>
                  <a:cubicBezTo>
                    <a:pt x="107692" y="33846"/>
                    <a:pt x="86153" y="12307"/>
                    <a:pt x="61538" y="1230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Shape 109"/>
          <p:cNvSpPr txBox="1"/>
          <p:nvPr>
            <p:ph type="ctrTitle"/>
          </p:nvPr>
        </p:nvSpPr>
        <p:spPr>
          <a:xfrm>
            <a:off x="1900238" y="1122362"/>
            <a:ext cx="659368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0" name="Shape 110"/>
          <p:cNvSpPr txBox="1"/>
          <p:nvPr>
            <p:ph idx="1" type="subTitle"/>
          </p:nvPr>
        </p:nvSpPr>
        <p:spPr>
          <a:xfrm>
            <a:off x="1900238" y="3602037"/>
            <a:ext cx="659368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x="5801051" y="54102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1900236" y="5410201"/>
            <a:ext cx="384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7915603" y="5410200"/>
            <a:ext cx="578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fr-FR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Image panoramique avec légend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856058" y="4304664"/>
            <a:ext cx="743426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7" name="Shape 167"/>
          <p:cNvSpPr/>
          <p:nvPr>
            <p:ph idx="2" type="pic"/>
          </p:nvPr>
        </p:nvSpPr>
        <p:spPr>
          <a:xfrm>
            <a:off x="856058" y="606425"/>
            <a:ext cx="7434265" cy="3299777"/>
          </a:xfrm>
          <a:prstGeom prst="round2DiagRect">
            <a:avLst>
              <a:gd fmla="val 5101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856024" y="5124019"/>
            <a:ext cx="7433144" cy="6824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0" type="dt"/>
          </p:nvPr>
        </p:nvSpPr>
        <p:spPr>
          <a:xfrm>
            <a:off x="5592691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1" type="ftr"/>
          </p:nvPr>
        </p:nvSpPr>
        <p:spPr>
          <a:xfrm>
            <a:off x="856058" y="5883276"/>
            <a:ext cx="46794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7707240" y="5883275"/>
            <a:ext cx="578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re et légend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856092" y="609600"/>
            <a:ext cx="742946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856058" y="4419600"/>
            <a:ext cx="7428344" cy="1371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0" type="dt"/>
          </p:nvPr>
        </p:nvSpPr>
        <p:spPr>
          <a:xfrm>
            <a:off x="5592691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1" type="ftr"/>
          </p:nvPr>
        </p:nvSpPr>
        <p:spPr>
          <a:xfrm>
            <a:off x="856058" y="5883276"/>
            <a:ext cx="46794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7707240" y="5883275"/>
            <a:ext cx="578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itation avec légende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1084658" y="609600"/>
            <a:ext cx="6977063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1290483" y="3365557"/>
            <a:ext cx="6564223" cy="5489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2" type="body"/>
          </p:nvPr>
        </p:nvSpPr>
        <p:spPr>
          <a:xfrm>
            <a:off x="856058" y="4309919"/>
            <a:ext cx="74295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0" type="dt"/>
          </p:nvPr>
        </p:nvSpPr>
        <p:spPr>
          <a:xfrm>
            <a:off x="5592691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1" type="ftr"/>
          </p:nvPr>
        </p:nvSpPr>
        <p:spPr>
          <a:xfrm>
            <a:off x="856058" y="5883276"/>
            <a:ext cx="46794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7707240" y="5883275"/>
            <a:ext cx="578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185" name="Shape 185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lang="fr-FR" sz="800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7817472" y="2764972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lang="fr-FR" sz="800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rte nom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856058" y="2134041"/>
            <a:ext cx="7429500" cy="25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856023" y="4657655"/>
            <a:ext cx="7428379" cy="11406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0" type="dt"/>
          </p:nvPr>
        </p:nvSpPr>
        <p:spPr>
          <a:xfrm>
            <a:off x="5592691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1" type="ftr"/>
          </p:nvPr>
        </p:nvSpPr>
        <p:spPr>
          <a:xfrm>
            <a:off x="856058" y="5883276"/>
            <a:ext cx="46794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7707240" y="5883275"/>
            <a:ext cx="578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 colonnes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856059" y="609600"/>
            <a:ext cx="7429498" cy="19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856058" y="2674463"/>
            <a:ext cx="2397674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2" type="body"/>
          </p:nvPr>
        </p:nvSpPr>
        <p:spPr>
          <a:xfrm>
            <a:off x="856058" y="3360262"/>
            <a:ext cx="2396431" cy="2430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3" type="body"/>
          </p:nvPr>
        </p:nvSpPr>
        <p:spPr>
          <a:xfrm>
            <a:off x="3386075" y="2677634"/>
            <a:ext cx="2388288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4" type="body"/>
          </p:nvPr>
        </p:nvSpPr>
        <p:spPr>
          <a:xfrm>
            <a:off x="3386075" y="3363435"/>
            <a:ext cx="2388957" cy="2430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5" type="body"/>
          </p:nvPr>
        </p:nvSpPr>
        <p:spPr>
          <a:xfrm>
            <a:off x="5889332" y="2674463"/>
            <a:ext cx="2396225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6" type="body"/>
          </p:nvPr>
        </p:nvSpPr>
        <p:spPr>
          <a:xfrm>
            <a:off x="5889332" y="3360262"/>
            <a:ext cx="2396225" cy="2430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0" type="dt"/>
          </p:nvPr>
        </p:nvSpPr>
        <p:spPr>
          <a:xfrm>
            <a:off x="5592691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1" type="ftr"/>
          </p:nvPr>
        </p:nvSpPr>
        <p:spPr>
          <a:xfrm>
            <a:off x="856058" y="5883276"/>
            <a:ext cx="46794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7707240" y="5883275"/>
            <a:ext cx="578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 colonnes d’image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856058" y="609600"/>
            <a:ext cx="7429498" cy="19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856059" y="4404596"/>
            <a:ext cx="239643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7" name="Shape 207"/>
          <p:cNvSpPr/>
          <p:nvPr>
            <p:ph idx="2" type="pic"/>
          </p:nvPr>
        </p:nvSpPr>
        <p:spPr>
          <a:xfrm>
            <a:off x="856059" y="2666998"/>
            <a:ext cx="239643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3" type="body"/>
          </p:nvPr>
        </p:nvSpPr>
        <p:spPr>
          <a:xfrm>
            <a:off x="856059" y="4980858"/>
            <a:ext cx="2396430" cy="8178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4" type="body"/>
          </p:nvPr>
        </p:nvSpPr>
        <p:spPr>
          <a:xfrm>
            <a:off x="3366789" y="4404596"/>
            <a:ext cx="24003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0" name="Shape 210"/>
          <p:cNvSpPr/>
          <p:nvPr>
            <p:ph idx="5" type="pic"/>
          </p:nvPr>
        </p:nvSpPr>
        <p:spPr>
          <a:xfrm>
            <a:off x="3366789" y="2666998"/>
            <a:ext cx="2399205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6" type="body"/>
          </p:nvPr>
        </p:nvSpPr>
        <p:spPr>
          <a:xfrm>
            <a:off x="3365694" y="4980857"/>
            <a:ext cx="24003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7" type="body"/>
          </p:nvPr>
        </p:nvSpPr>
        <p:spPr>
          <a:xfrm>
            <a:off x="5889426" y="4404594"/>
            <a:ext cx="239305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3" name="Shape 213"/>
          <p:cNvSpPr/>
          <p:nvPr>
            <p:ph idx="8" type="pic"/>
          </p:nvPr>
        </p:nvSpPr>
        <p:spPr>
          <a:xfrm>
            <a:off x="5889332" y="2666998"/>
            <a:ext cx="2396227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9" type="body"/>
          </p:nvPr>
        </p:nvSpPr>
        <p:spPr>
          <a:xfrm>
            <a:off x="5889332" y="4980855"/>
            <a:ext cx="2396225" cy="8103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0" type="dt"/>
          </p:nvPr>
        </p:nvSpPr>
        <p:spPr>
          <a:xfrm>
            <a:off x="5592691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1" type="ftr"/>
          </p:nvPr>
        </p:nvSpPr>
        <p:spPr>
          <a:xfrm>
            <a:off x="856058" y="5883276"/>
            <a:ext cx="46794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7707240" y="5883275"/>
            <a:ext cx="578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re et texte vertical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856059" y="618518"/>
            <a:ext cx="74294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 rot="5400000">
            <a:off x="2799953" y="305594"/>
            <a:ext cx="3541713" cy="74294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0" type="dt"/>
          </p:nvPr>
        </p:nvSpPr>
        <p:spPr>
          <a:xfrm>
            <a:off x="5592691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1" type="ftr"/>
          </p:nvPr>
        </p:nvSpPr>
        <p:spPr>
          <a:xfrm>
            <a:off x="856058" y="5883276"/>
            <a:ext cx="46794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7707240" y="5883275"/>
            <a:ext cx="578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itre vertical et texte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 rot="5400000">
            <a:off x="4942879" y="2448521"/>
            <a:ext cx="5181601" cy="1503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 rot="5400000">
            <a:off x="1170977" y="294679"/>
            <a:ext cx="5181601" cy="58114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0" type="dt"/>
          </p:nvPr>
        </p:nvSpPr>
        <p:spPr>
          <a:xfrm>
            <a:off x="5592691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1" type="ftr"/>
          </p:nvPr>
        </p:nvSpPr>
        <p:spPr>
          <a:xfrm>
            <a:off x="856058" y="5883276"/>
            <a:ext cx="46794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x="7707240" y="5883275"/>
            <a:ext cx="578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re et contenu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856059" y="618518"/>
            <a:ext cx="74294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856059" y="2249486"/>
            <a:ext cx="74294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5592691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856058" y="5883276"/>
            <a:ext cx="46794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7707240" y="5883275"/>
            <a:ext cx="578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fr-FR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Titre de secti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856058" y="1419226"/>
            <a:ext cx="74295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856058" y="4424362"/>
            <a:ext cx="7429500" cy="1374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5592691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856058" y="5883276"/>
            <a:ext cx="46794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7707240" y="5883275"/>
            <a:ext cx="578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eux contenu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856059" y="618518"/>
            <a:ext cx="74294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856058" y="2249485"/>
            <a:ext cx="3658792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2" type="body"/>
          </p:nvPr>
        </p:nvSpPr>
        <p:spPr>
          <a:xfrm>
            <a:off x="4629151" y="2249485"/>
            <a:ext cx="365640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5592691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856058" y="5883276"/>
            <a:ext cx="46794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7707240" y="5883275"/>
            <a:ext cx="578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is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856058" y="619127"/>
            <a:ext cx="74295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1078901" y="2249485"/>
            <a:ext cx="343594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856058" y="3073398"/>
            <a:ext cx="3658793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3" type="body"/>
          </p:nvPr>
        </p:nvSpPr>
        <p:spPr>
          <a:xfrm>
            <a:off x="4851992" y="2249484"/>
            <a:ext cx="3433565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4" type="body"/>
          </p:nvPr>
        </p:nvSpPr>
        <p:spPr>
          <a:xfrm>
            <a:off x="4629150" y="3073398"/>
            <a:ext cx="3656408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x="5592691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x="856058" y="5883276"/>
            <a:ext cx="46794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7707240" y="5883275"/>
            <a:ext cx="578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re seul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856059" y="618518"/>
            <a:ext cx="74294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4" name="Shape 144"/>
          <p:cNvSpPr txBox="1"/>
          <p:nvPr>
            <p:ph idx="10" type="dt"/>
          </p:nvPr>
        </p:nvSpPr>
        <p:spPr>
          <a:xfrm>
            <a:off x="5592691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856058" y="5883276"/>
            <a:ext cx="46794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7707240" y="5883275"/>
            <a:ext cx="578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Vid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0" type="dt"/>
          </p:nvPr>
        </p:nvSpPr>
        <p:spPr>
          <a:xfrm>
            <a:off x="5592691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856058" y="5883276"/>
            <a:ext cx="46794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7707240" y="5883275"/>
            <a:ext cx="578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u avec légend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860029" y="609600"/>
            <a:ext cx="2892028" cy="163988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867150" y="592666"/>
            <a:ext cx="4418406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2" type="body"/>
          </p:nvPr>
        </p:nvSpPr>
        <p:spPr>
          <a:xfrm>
            <a:off x="860029" y="2249485"/>
            <a:ext cx="289202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0" type="dt"/>
          </p:nvPr>
        </p:nvSpPr>
        <p:spPr>
          <a:xfrm>
            <a:off x="5592691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856058" y="5883276"/>
            <a:ext cx="46794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7707240" y="5883275"/>
            <a:ext cx="578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 avec légen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856061" y="609600"/>
            <a:ext cx="3753962" cy="163988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0" name="Shape 160"/>
          <p:cNvSpPr/>
          <p:nvPr>
            <p:ph idx="2" type="pic"/>
          </p:nvPr>
        </p:nvSpPr>
        <p:spPr>
          <a:xfrm>
            <a:off x="4832866" y="609600"/>
            <a:ext cx="3452692" cy="5181601"/>
          </a:xfrm>
          <a:prstGeom prst="round2DiagRect">
            <a:avLst>
              <a:gd fmla="val 6074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254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856058" y="2249485"/>
            <a:ext cx="3753963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5592691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856058" y="5883276"/>
            <a:ext cx="46794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7707240" y="5883275"/>
            <a:ext cx="578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00.png"/><Relationship Id="rId2" Type="http://schemas.openxmlformats.org/officeDocument/2006/relationships/image" Target="../media/image0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Shape 6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Shape 7"/>
          <p:cNvGrpSpPr/>
          <p:nvPr/>
        </p:nvGrpSpPr>
        <p:grpSpPr>
          <a:xfrm>
            <a:off x="-14288" y="0"/>
            <a:ext cx="9041773" cy="6858000"/>
            <a:chOff x="-14288" y="0"/>
            <a:chExt cx="9041773" cy="6858000"/>
          </a:xfrm>
        </p:grpSpPr>
        <p:grpSp>
          <p:nvGrpSpPr>
            <p:cNvPr id="8" name="Shape 8"/>
            <p:cNvGrpSpPr/>
            <p:nvPr/>
          </p:nvGrpSpPr>
          <p:grpSpPr>
            <a:xfrm>
              <a:off x="-14288" y="0"/>
              <a:ext cx="1220788" cy="6858000"/>
              <a:chOff x="-14288" y="0"/>
              <a:chExt cx="1220788" cy="6858000"/>
            </a:xfrm>
          </p:grpSpPr>
          <p:sp>
            <p:nvSpPr>
              <p:cNvPr id="9" name="Shape 9"/>
              <p:cNvSpPr/>
              <p:nvPr/>
            </p:nvSpPr>
            <p:spPr>
              <a:xfrm>
                <a:off x="114300" y="4763"/>
                <a:ext cx="23813" cy="2181224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33336" y="2176463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4000" y="108000"/>
                      <a:pt x="108000" y="87000"/>
                      <a:pt x="108000" y="60000"/>
                    </a:cubicBezTo>
                    <a:cubicBezTo>
                      <a:pt x="108000" y="33000"/>
                      <a:pt x="84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28575" y="4021137"/>
                <a:ext cx="190500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200025" y="4763"/>
                <a:ext cx="369888" cy="1811337"/>
              </a:xfrm>
              <a:custGeom>
                <a:pathLst>
                  <a:path extrusionOk="0" h="120000" w="120000">
                    <a:moveTo>
                      <a:pt x="112274" y="120000"/>
                    </a:moveTo>
                    <a:lnTo>
                      <a:pt x="0" y="65836"/>
                    </a:lnTo>
                    <a:lnTo>
                      <a:pt x="0" y="0"/>
                    </a:lnTo>
                    <a:lnTo>
                      <a:pt x="7725" y="0"/>
                    </a:lnTo>
                    <a:lnTo>
                      <a:pt x="7725" y="65521"/>
                    </a:lnTo>
                    <a:lnTo>
                      <a:pt x="120000" y="119368"/>
                    </a:lnTo>
                    <a:lnTo>
                      <a:pt x="112274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Shape 13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9000" y="0"/>
                      <a:pt x="120000" y="18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4000" y="108000"/>
                      <a:pt x="108000" y="87000"/>
                      <a:pt x="108000" y="60000"/>
                    </a:cubicBezTo>
                    <a:cubicBezTo>
                      <a:pt x="108000" y="27000"/>
                      <a:pt x="93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pathLst>
                  <a:path extrusionOk="0" h="120000" w="120000">
                    <a:moveTo>
                      <a:pt x="113819" y="120000"/>
                    </a:moveTo>
                    <a:lnTo>
                      <a:pt x="0" y="51009"/>
                    </a:lnTo>
                    <a:lnTo>
                      <a:pt x="0" y="0"/>
                    </a:lnTo>
                    <a:lnTo>
                      <a:pt x="9270" y="0"/>
                    </a:lnTo>
                    <a:lnTo>
                      <a:pt x="9270" y="50610"/>
                    </a:lnTo>
                    <a:lnTo>
                      <a:pt x="120000" y="119200"/>
                    </a:lnTo>
                    <a:lnTo>
                      <a:pt x="113819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Shape 15"/>
              <p:cNvSpPr/>
              <p:nvPr/>
            </p:nvSpPr>
            <p:spPr>
              <a:xfrm>
                <a:off x="546100" y="0"/>
                <a:ext cx="152399" cy="912813"/>
              </a:xfrm>
              <a:custGeom>
                <a:pathLst>
                  <a:path extrusionOk="0" h="120000" w="120000">
                    <a:moveTo>
                      <a:pt x="120000" y="120000"/>
                    </a:moveTo>
                    <a:lnTo>
                      <a:pt x="97500" y="120000"/>
                    </a:lnTo>
                    <a:lnTo>
                      <a:pt x="97500" y="40069"/>
                    </a:lnTo>
                    <a:lnTo>
                      <a:pt x="0" y="1252"/>
                    </a:lnTo>
                    <a:lnTo>
                      <a:pt x="18750" y="0"/>
                    </a:lnTo>
                    <a:lnTo>
                      <a:pt x="120000" y="39443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Shape 16"/>
              <p:cNvSpPr/>
              <p:nvPr/>
            </p:nvSpPr>
            <p:spPr>
              <a:xfrm>
                <a:off x="588962" y="1420812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9000" y="0"/>
                      <a:pt x="120000" y="21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27000"/>
                      <a:pt x="93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588962" y="903287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pathLst>
                  <a:path extrusionOk="0" h="120000" w="120000">
                    <a:moveTo>
                      <a:pt x="115939" y="119999"/>
                    </a:moveTo>
                    <a:lnTo>
                      <a:pt x="21654" y="44457"/>
                    </a:lnTo>
                    <a:lnTo>
                      <a:pt x="0" y="2168"/>
                    </a:lnTo>
                    <a:lnTo>
                      <a:pt x="6766" y="0"/>
                    </a:lnTo>
                    <a:lnTo>
                      <a:pt x="28421" y="41204"/>
                    </a:lnTo>
                    <a:lnTo>
                      <a:pt x="120000" y="115662"/>
                    </a:lnTo>
                    <a:lnTo>
                      <a:pt x="115939" y="119999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Shape 19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45882" y="120000"/>
                      <a:pt x="31764" y="116129"/>
                      <a:pt x="21176" y="104516"/>
                    </a:cubicBezTo>
                    <a:cubicBezTo>
                      <a:pt x="0" y="77419"/>
                      <a:pt x="0" y="38709"/>
                      <a:pt x="21176" y="15483"/>
                    </a:cubicBezTo>
                    <a:cubicBezTo>
                      <a:pt x="31764" y="3870"/>
                      <a:pt x="45882" y="0"/>
                      <a:pt x="60000" y="0"/>
                    </a:cubicBezTo>
                    <a:cubicBezTo>
                      <a:pt x="74117" y="0"/>
                      <a:pt x="88235" y="3870"/>
                      <a:pt x="98823" y="15483"/>
                    </a:cubicBezTo>
                    <a:cubicBezTo>
                      <a:pt x="120000" y="38709"/>
                      <a:pt x="120000" y="77419"/>
                      <a:pt x="98823" y="104516"/>
                    </a:cubicBezTo>
                    <a:cubicBezTo>
                      <a:pt x="88235" y="116129"/>
                      <a:pt x="74117" y="120000"/>
                      <a:pt x="60000" y="120000"/>
                    </a:cubicBezTo>
                    <a:close/>
                    <a:moveTo>
                      <a:pt x="60000" y="15483"/>
                    </a:moveTo>
                    <a:cubicBezTo>
                      <a:pt x="49411" y="15483"/>
                      <a:pt x="38823" y="19354"/>
                      <a:pt x="31764" y="27096"/>
                    </a:cubicBezTo>
                    <a:cubicBezTo>
                      <a:pt x="14117" y="46451"/>
                      <a:pt x="14117" y="73548"/>
                      <a:pt x="31764" y="92903"/>
                    </a:cubicBezTo>
                    <a:cubicBezTo>
                      <a:pt x="38823" y="100645"/>
                      <a:pt x="49411" y="104516"/>
                      <a:pt x="60000" y="104516"/>
                    </a:cubicBezTo>
                    <a:cubicBezTo>
                      <a:pt x="70588" y="104516"/>
                      <a:pt x="81176" y="100645"/>
                      <a:pt x="88235" y="92903"/>
                    </a:cubicBezTo>
                    <a:cubicBezTo>
                      <a:pt x="105882" y="73548"/>
                      <a:pt x="105882" y="46451"/>
                      <a:pt x="88235" y="27096"/>
                    </a:cubicBezTo>
                    <a:cubicBezTo>
                      <a:pt x="81176" y="19354"/>
                      <a:pt x="70588" y="15483"/>
                      <a:pt x="60000" y="154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" name="Shape 20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sp>
            <p:nvSpPr>
              <p:cNvPr id="21" name="Shape 21"/>
              <p:cNvSpPr/>
              <p:nvPr/>
            </p:nvSpPr>
            <p:spPr>
              <a:xfrm>
                <a:off x="9525" y="1801813"/>
                <a:ext cx="123824" cy="127000"/>
              </a:xfrm>
              <a:custGeom>
                <a:pathLst>
                  <a:path extrusionOk="0" h="120000" w="120000">
                    <a:moveTo>
                      <a:pt x="9230" y="120000"/>
                    </a:moveTo>
                    <a:lnTo>
                      <a:pt x="0" y="106500"/>
                    </a:lnTo>
                    <a:lnTo>
                      <a:pt x="106153" y="0"/>
                    </a:lnTo>
                    <a:lnTo>
                      <a:pt x="120000" y="13500"/>
                    </a:lnTo>
                    <a:lnTo>
                      <a:pt x="923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Shape 22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pathLst>
                  <a:path extrusionOk="0" h="120000" w="120000">
                    <a:moveTo>
                      <a:pt x="120000" y="120000"/>
                    </a:moveTo>
                    <a:lnTo>
                      <a:pt x="100645" y="120000"/>
                    </a:lnTo>
                    <a:lnTo>
                      <a:pt x="100645" y="30891"/>
                    </a:lnTo>
                    <a:lnTo>
                      <a:pt x="0" y="4752"/>
                    </a:lnTo>
                    <a:lnTo>
                      <a:pt x="15483" y="0"/>
                    </a:lnTo>
                    <a:lnTo>
                      <a:pt x="120000" y="27326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Shape 23"/>
              <p:cNvSpPr/>
              <p:nvPr/>
            </p:nvSpPr>
            <p:spPr>
              <a:xfrm>
                <a:off x="128586" y="1382712"/>
                <a:ext cx="142875" cy="476249"/>
              </a:xfrm>
              <a:custGeom>
                <a:pathLst>
                  <a:path extrusionOk="0" h="120000" w="120000">
                    <a:moveTo>
                      <a:pt x="120000" y="120000"/>
                    </a:moveTo>
                    <a:lnTo>
                      <a:pt x="104000" y="120000"/>
                    </a:lnTo>
                    <a:lnTo>
                      <a:pt x="104000" y="33600"/>
                    </a:lnTo>
                    <a:lnTo>
                      <a:pt x="0" y="3600"/>
                    </a:lnTo>
                    <a:lnTo>
                      <a:pt x="12000" y="0"/>
                    </a:lnTo>
                    <a:lnTo>
                      <a:pt x="120000" y="32400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Shape 24"/>
              <p:cNvSpPr/>
              <p:nvPr/>
            </p:nvSpPr>
            <p:spPr>
              <a:xfrm>
                <a:off x="204786" y="1849438"/>
                <a:ext cx="114300" cy="107949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30000" y="120000"/>
                      <a:pt x="0" y="93913"/>
                      <a:pt x="0" y="62608"/>
                    </a:cubicBezTo>
                    <a:cubicBezTo>
                      <a:pt x="0" y="26086"/>
                      <a:pt x="30000" y="0"/>
                      <a:pt x="60000" y="0"/>
                    </a:cubicBezTo>
                    <a:cubicBezTo>
                      <a:pt x="90000" y="0"/>
                      <a:pt x="120000" y="26086"/>
                      <a:pt x="120000" y="62608"/>
                    </a:cubicBezTo>
                    <a:cubicBezTo>
                      <a:pt x="120000" y="93913"/>
                      <a:pt x="90000" y="120000"/>
                      <a:pt x="60000" y="120000"/>
                    </a:cubicBezTo>
                    <a:close/>
                    <a:moveTo>
                      <a:pt x="60000" y="20869"/>
                    </a:moveTo>
                    <a:cubicBezTo>
                      <a:pt x="40000" y="20869"/>
                      <a:pt x="20000" y="41739"/>
                      <a:pt x="20000" y="62608"/>
                    </a:cubicBezTo>
                    <a:cubicBezTo>
                      <a:pt x="20000" y="83478"/>
                      <a:pt x="40000" y="99130"/>
                      <a:pt x="60000" y="99130"/>
                    </a:cubicBezTo>
                    <a:cubicBezTo>
                      <a:pt x="80000" y="99130"/>
                      <a:pt x="100000" y="83478"/>
                      <a:pt x="100000" y="62608"/>
                    </a:cubicBezTo>
                    <a:cubicBezTo>
                      <a:pt x="100000" y="41739"/>
                      <a:pt x="80000" y="20869"/>
                      <a:pt x="60000" y="208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133350" y="4662487"/>
                <a:ext cx="23813" cy="2181224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pathLst>
                  <a:path extrusionOk="0" h="120000" w="120000">
                    <a:moveTo>
                      <a:pt x="7725" y="120000"/>
                    </a:moveTo>
                    <a:lnTo>
                      <a:pt x="0" y="120000"/>
                    </a:lnTo>
                    <a:lnTo>
                      <a:pt x="0" y="54449"/>
                    </a:lnTo>
                    <a:lnTo>
                      <a:pt x="0" y="54132"/>
                    </a:lnTo>
                    <a:lnTo>
                      <a:pt x="112274" y="0"/>
                    </a:lnTo>
                    <a:lnTo>
                      <a:pt x="120000" y="634"/>
                    </a:lnTo>
                    <a:lnTo>
                      <a:pt x="7725" y="54766"/>
                    </a:lnTo>
                    <a:lnTo>
                      <a:pt x="7725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Shape 27"/>
              <p:cNvSpPr/>
              <p:nvPr/>
            </p:nvSpPr>
            <p:spPr>
              <a:xfrm>
                <a:off x="52386" y="4481512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4000" y="108000"/>
                      <a:pt x="108000" y="87000"/>
                      <a:pt x="108000" y="60000"/>
                    </a:cubicBezTo>
                    <a:cubicBezTo>
                      <a:pt x="108000" y="33000"/>
                      <a:pt x="84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-14288" y="5627687"/>
                <a:ext cx="85724" cy="1216024"/>
              </a:xfrm>
              <a:custGeom>
                <a:pathLst>
                  <a:path extrusionOk="0" h="120000" w="120000">
                    <a:moveTo>
                      <a:pt x="120000" y="120000"/>
                    </a:moveTo>
                    <a:lnTo>
                      <a:pt x="80000" y="120000"/>
                    </a:lnTo>
                    <a:lnTo>
                      <a:pt x="80000" y="23342"/>
                    </a:lnTo>
                    <a:lnTo>
                      <a:pt x="0" y="469"/>
                    </a:lnTo>
                    <a:lnTo>
                      <a:pt x="40000" y="0"/>
                    </a:lnTo>
                    <a:lnTo>
                      <a:pt x="120000" y="22872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Shape 29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309562" y="5422900"/>
                <a:ext cx="374649" cy="1425574"/>
              </a:xfrm>
              <a:custGeom>
                <a:pathLst>
                  <a:path extrusionOk="0" h="120000" w="120000">
                    <a:moveTo>
                      <a:pt x="9152" y="120000"/>
                    </a:moveTo>
                    <a:lnTo>
                      <a:pt x="0" y="120000"/>
                    </a:lnTo>
                    <a:lnTo>
                      <a:pt x="0" y="68819"/>
                    </a:lnTo>
                    <a:lnTo>
                      <a:pt x="1525" y="68418"/>
                    </a:lnTo>
                    <a:lnTo>
                      <a:pt x="112372" y="0"/>
                    </a:lnTo>
                    <a:lnTo>
                      <a:pt x="120000" y="801"/>
                    </a:lnTo>
                    <a:lnTo>
                      <a:pt x="9152" y="69220"/>
                    </a:lnTo>
                    <a:lnTo>
                      <a:pt x="9152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Shape 31"/>
              <p:cNvSpPr/>
              <p:nvPr/>
            </p:nvSpPr>
            <p:spPr>
              <a:xfrm>
                <a:off x="569912" y="5945187"/>
                <a:ext cx="152399" cy="912813"/>
              </a:xfrm>
              <a:custGeom>
                <a:pathLst>
                  <a:path extrusionOk="0" h="120000" w="120000">
                    <a:moveTo>
                      <a:pt x="18750" y="120000"/>
                    </a:moveTo>
                    <a:lnTo>
                      <a:pt x="0" y="118747"/>
                    </a:lnTo>
                    <a:lnTo>
                      <a:pt x="101250" y="79930"/>
                    </a:lnTo>
                    <a:lnTo>
                      <a:pt x="101250" y="0"/>
                    </a:lnTo>
                    <a:lnTo>
                      <a:pt x="120000" y="0"/>
                    </a:lnTo>
                    <a:lnTo>
                      <a:pt x="120000" y="80556"/>
                    </a:lnTo>
                    <a:lnTo>
                      <a:pt x="1875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Shape 32"/>
              <p:cNvSpPr/>
              <p:nvPr/>
            </p:nvSpPr>
            <p:spPr>
              <a:xfrm>
                <a:off x="612775" y="5246687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Shape 33"/>
              <p:cNvSpPr/>
              <p:nvPr/>
            </p:nvSpPr>
            <p:spPr>
              <a:xfrm>
                <a:off x="612775" y="5764212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669925" y="6330950"/>
                <a:ext cx="417513" cy="517524"/>
              </a:xfrm>
              <a:custGeom>
                <a:pathLst>
                  <a:path extrusionOk="0" h="120000" w="120000">
                    <a:moveTo>
                      <a:pt x="6844" y="120000"/>
                    </a:moveTo>
                    <a:lnTo>
                      <a:pt x="0" y="117791"/>
                    </a:lnTo>
                    <a:lnTo>
                      <a:pt x="20532" y="75828"/>
                    </a:lnTo>
                    <a:lnTo>
                      <a:pt x="21901" y="75828"/>
                    </a:lnTo>
                    <a:lnTo>
                      <a:pt x="115893" y="0"/>
                    </a:lnTo>
                    <a:lnTo>
                      <a:pt x="120000" y="4417"/>
                    </a:lnTo>
                    <a:lnTo>
                      <a:pt x="27376" y="79141"/>
                    </a:lnTo>
                    <a:lnTo>
                      <a:pt x="6844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Shape 35"/>
              <p:cNvSpPr/>
              <p:nvPr/>
            </p:nvSpPr>
            <p:spPr>
              <a:xfrm>
                <a:off x="1049337" y="6221412"/>
                <a:ext cx="157162" cy="147638"/>
              </a:xfrm>
              <a:custGeom>
                <a:pathLst>
                  <a:path extrusionOk="0" h="120000" w="120000">
                    <a:moveTo>
                      <a:pt x="58181" y="120000"/>
                    </a:moveTo>
                    <a:cubicBezTo>
                      <a:pt x="43636" y="120000"/>
                      <a:pt x="29090" y="112258"/>
                      <a:pt x="18181" y="100645"/>
                    </a:cubicBezTo>
                    <a:cubicBezTo>
                      <a:pt x="7272" y="92903"/>
                      <a:pt x="0" y="77419"/>
                      <a:pt x="0" y="58064"/>
                    </a:cubicBezTo>
                    <a:cubicBezTo>
                      <a:pt x="0" y="42580"/>
                      <a:pt x="7272" y="27096"/>
                      <a:pt x="18181" y="15483"/>
                    </a:cubicBezTo>
                    <a:cubicBezTo>
                      <a:pt x="29090" y="3870"/>
                      <a:pt x="43636" y="0"/>
                      <a:pt x="58181" y="0"/>
                    </a:cubicBezTo>
                    <a:cubicBezTo>
                      <a:pt x="72727" y="0"/>
                      <a:pt x="87272" y="3870"/>
                      <a:pt x="98181" y="15483"/>
                    </a:cubicBezTo>
                    <a:cubicBezTo>
                      <a:pt x="120000" y="38709"/>
                      <a:pt x="120000" y="77419"/>
                      <a:pt x="98181" y="100645"/>
                    </a:cubicBezTo>
                    <a:cubicBezTo>
                      <a:pt x="87272" y="112258"/>
                      <a:pt x="72727" y="120000"/>
                      <a:pt x="58181" y="120000"/>
                    </a:cubicBezTo>
                    <a:close/>
                    <a:moveTo>
                      <a:pt x="58181" y="15483"/>
                    </a:moveTo>
                    <a:cubicBezTo>
                      <a:pt x="47272" y="15483"/>
                      <a:pt x="36363" y="19354"/>
                      <a:pt x="29090" y="27096"/>
                    </a:cubicBezTo>
                    <a:cubicBezTo>
                      <a:pt x="21818" y="34838"/>
                      <a:pt x="14545" y="46451"/>
                      <a:pt x="14545" y="58064"/>
                    </a:cubicBezTo>
                    <a:cubicBezTo>
                      <a:pt x="14545" y="73548"/>
                      <a:pt x="21818" y="81290"/>
                      <a:pt x="29090" y="92903"/>
                    </a:cubicBezTo>
                    <a:cubicBezTo>
                      <a:pt x="36363" y="100645"/>
                      <a:pt x="47272" y="104516"/>
                      <a:pt x="58181" y="104516"/>
                    </a:cubicBezTo>
                    <a:cubicBezTo>
                      <a:pt x="69090" y="104516"/>
                      <a:pt x="80000" y="100645"/>
                      <a:pt x="87272" y="92903"/>
                    </a:cubicBezTo>
                    <a:cubicBezTo>
                      <a:pt x="105454" y="73548"/>
                      <a:pt x="105454" y="46451"/>
                      <a:pt x="87272" y="27096"/>
                    </a:cubicBezTo>
                    <a:cubicBezTo>
                      <a:pt x="80000" y="19354"/>
                      <a:pt x="69090" y="15483"/>
                      <a:pt x="58181" y="154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>
              <a:off x="8352797" y="0"/>
              <a:ext cx="674688" cy="6848476"/>
              <a:chOff x="11364911" y="0"/>
              <a:chExt cx="674688" cy="6848476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11483975" y="0"/>
                <a:ext cx="417513" cy="512762"/>
              </a:xfrm>
              <a:custGeom>
                <a:pathLst>
                  <a:path extrusionOk="0" h="120000" w="120000">
                    <a:moveTo>
                      <a:pt x="5475" y="120000"/>
                    </a:moveTo>
                    <a:lnTo>
                      <a:pt x="0" y="116656"/>
                    </a:lnTo>
                    <a:lnTo>
                      <a:pt x="92623" y="40123"/>
                    </a:lnTo>
                    <a:lnTo>
                      <a:pt x="113155" y="0"/>
                    </a:lnTo>
                    <a:lnTo>
                      <a:pt x="120000" y="2229"/>
                    </a:lnTo>
                    <a:lnTo>
                      <a:pt x="99467" y="43467"/>
                    </a:lnTo>
                    <a:lnTo>
                      <a:pt x="99467" y="43467"/>
                    </a:lnTo>
                    <a:lnTo>
                      <a:pt x="5475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Shape 38"/>
              <p:cNvSpPr/>
              <p:nvPr/>
            </p:nvSpPr>
            <p:spPr>
              <a:xfrm>
                <a:off x="11364911" y="474662"/>
                <a:ext cx="157162" cy="152399"/>
              </a:xfrm>
              <a:custGeom>
                <a:pathLst>
                  <a:path extrusionOk="0" h="120000" w="120000">
                    <a:moveTo>
                      <a:pt x="61818" y="120000"/>
                    </a:moveTo>
                    <a:cubicBezTo>
                      <a:pt x="47272" y="120000"/>
                      <a:pt x="32727" y="112500"/>
                      <a:pt x="21818" y="101250"/>
                    </a:cubicBezTo>
                    <a:cubicBezTo>
                      <a:pt x="0" y="78750"/>
                      <a:pt x="0" y="41250"/>
                      <a:pt x="21818" y="18750"/>
                    </a:cubicBezTo>
                    <a:cubicBezTo>
                      <a:pt x="32727" y="7500"/>
                      <a:pt x="47272" y="0"/>
                      <a:pt x="61818" y="0"/>
                    </a:cubicBezTo>
                    <a:cubicBezTo>
                      <a:pt x="76363" y="0"/>
                      <a:pt x="90909" y="7500"/>
                      <a:pt x="101818" y="18750"/>
                    </a:cubicBezTo>
                    <a:cubicBezTo>
                      <a:pt x="112727" y="30000"/>
                      <a:pt x="120000" y="45000"/>
                      <a:pt x="120000" y="60000"/>
                    </a:cubicBezTo>
                    <a:cubicBezTo>
                      <a:pt x="120000" y="75000"/>
                      <a:pt x="112727" y="90000"/>
                      <a:pt x="101818" y="101250"/>
                    </a:cubicBezTo>
                    <a:cubicBezTo>
                      <a:pt x="90909" y="112500"/>
                      <a:pt x="76363" y="120000"/>
                      <a:pt x="61818" y="120000"/>
                    </a:cubicBezTo>
                    <a:close/>
                    <a:moveTo>
                      <a:pt x="61818" y="15000"/>
                    </a:moveTo>
                    <a:cubicBezTo>
                      <a:pt x="50909" y="15000"/>
                      <a:pt x="40000" y="22500"/>
                      <a:pt x="32727" y="30000"/>
                    </a:cubicBezTo>
                    <a:cubicBezTo>
                      <a:pt x="14545" y="45000"/>
                      <a:pt x="14545" y="75000"/>
                      <a:pt x="32727" y="90000"/>
                    </a:cubicBezTo>
                    <a:cubicBezTo>
                      <a:pt x="40000" y="101250"/>
                      <a:pt x="50909" y="105000"/>
                      <a:pt x="61818" y="105000"/>
                    </a:cubicBezTo>
                    <a:cubicBezTo>
                      <a:pt x="72727" y="105000"/>
                      <a:pt x="83636" y="101250"/>
                      <a:pt x="94545" y="90000"/>
                    </a:cubicBezTo>
                    <a:cubicBezTo>
                      <a:pt x="109090" y="75000"/>
                      <a:pt x="109090" y="45000"/>
                      <a:pt x="94545" y="30000"/>
                    </a:cubicBezTo>
                    <a:cubicBezTo>
                      <a:pt x="83636" y="22500"/>
                      <a:pt x="72727" y="15000"/>
                      <a:pt x="61818" y="15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11631611" y="1539875"/>
                <a:ext cx="188913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Shape 40"/>
              <p:cNvSpPr/>
              <p:nvPr/>
            </p:nvSpPr>
            <p:spPr>
              <a:xfrm>
                <a:off x="11531600" y="5694362"/>
                <a:ext cx="298450" cy="1154112"/>
              </a:xfrm>
              <a:custGeom>
                <a:pathLst>
                  <a:path extrusionOk="0" h="120000" w="120000">
                    <a:moveTo>
                      <a:pt x="9574" y="120000"/>
                    </a:moveTo>
                    <a:lnTo>
                      <a:pt x="0" y="120000"/>
                    </a:lnTo>
                    <a:lnTo>
                      <a:pt x="0" y="67180"/>
                    </a:lnTo>
                    <a:lnTo>
                      <a:pt x="0" y="67180"/>
                    </a:lnTo>
                    <a:lnTo>
                      <a:pt x="112340" y="0"/>
                    </a:lnTo>
                    <a:lnTo>
                      <a:pt x="120000" y="990"/>
                    </a:lnTo>
                    <a:lnTo>
                      <a:pt x="9574" y="67675"/>
                    </a:lnTo>
                    <a:lnTo>
                      <a:pt x="9574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Shape 41"/>
              <p:cNvSpPr/>
              <p:nvPr/>
            </p:nvSpPr>
            <p:spPr>
              <a:xfrm>
                <a:off x="11772900" y="5551487"/>
                <a:ext cx="157162" cy="155574"/>
              </a:xfrm>
              <a:custGeom>
                <a:pathLst>
                  <a:path extrusionOk="0" h="120000" w="120000">
                    <a:moveTo>
                      <a:pt x="61818" y="120000"/>
                    </a:moveTo>
                    <a:cubicBezTo>
                      <a:pt x="29090" y="120000"/>
                      <a:pt x="0" y="90909"/>
                      <a:pt x="0" y="58181"/>
                    </a:cubicBezTo>
                    <a:cubicBezTo>
                      <a:pt x="0" y="25454"/>
                      <a:pt x="29090" y="0"/>
                      <a:pt x="61818" y="0"/>
                    </a:cubicBezTo>
                    <a:cubicBezTo>
                      <a:pt x="94545" y="0"/>
                      <a:pt x="120000" y="25454"/>
                      <a:pt x="120000" y="58181"/>
                    </a:cubicBezTo>
                    <a:cubicBezTo>
                      <a:pt x="120000" y="90909"/>
                      <a:pt x="94545" y="120000"/>
                      <a:pt x="61818" y="120000"/>
                    </a:cubicBezTo>
                    <a:close/>
                    <a:moveTo>
                      <a:pt x="61818" y="14545"/>
                    </a:moveTo>
                    <a:cubicBezTo>
                      <a:pt x="36363" y="14545"/>
                      <a:pt x="14545" y="32727"/>
                      <a:pt x="14545" y="58181"/>
                    </a:cubicBezTo>
                    <a:cubicBezTo>
                      <a:pt x="14545" y="83636"/>
                      <a:pt x="36363" y="105454"/>
                      <a:pt x="61818" y="105454"/>
                    </a:cubicBezTo>
                    <a:cubicBezTo>
                      <a:pt x="83636" y="105454"/>
                      <a:pt x="105454" y="83636"/>
                      <a:pt x="105454" y="58181"/>
                    </a:cubicBezTo>
                    <a:cubicBezTo>
                      <a:pt x="105454" y="32727"/>
                      <a:pt x="83636" y="14545"/>
                      <a:pt x="61818" y="14545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Shape 42"/>
              <p:cNvSpPr/>
              <p:nvPr/>
            </p:nvSpPr>
            <p:spPr>
              <a:xfrm>
                <a:off x="11710986" y="4763"/>
                <a:ext cx="304799" cy="1544638"/>
              </a:xfrm>
              <a:custGeom>
                <a:pathLst>
                  <a:path extrusionOk="0" h="120000" w="120000">
                    <a:moveTo>
                      <a:pt x="9375" y="120000"/>
                    </a:moveTo>
                    <a:lnTo>
                      <a:pt x="0" y="120000"/>
                    </a:lnTo>
                    <a:lnTo>
                      <a:pt x="0" y="97430"/>
                    </a:lnTo>
                    <a:lnTo>
                      <a:pt x="108750" y="75724"/>
                    </a:lnTo>
                    <a:lnTo>
                      <a:pt x="108750" y="0"/>
                    </a:lnTo>
                    <a:lnTo>
                      <a:pt x="120000" y="0"/>
                    </a:lnTo>
                    <a:lnTo>
                      <a:pt x="120000" y="76464"/>
                    </a:lnTo>
                    <a:lnTo>
                      <a:pt x="9375" y="98170"/>
                    </a:lnTo>
                    <a:lnTo>
                      <a:pt x="9375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Shape 43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Shape 44"/>
              <p:cNvSpPr/>
              <p:nvPr/>
            </p:nvSpPr>
            <p:spPr>
              <a:xfrm>
                <a:off x="11441111" y="5046662"/>
                <a:ext cx="307974" cy="1801813"/>
              </a:xfrm>
              <a:custGeom>
                <a:pathLst>
                  <a:path extrusionOk="0" h="120000" w="120000">
                    <a:moveTo>
                      <a:pt x="11134" y="120000"/>
                    </a:moveTo>
                    <a:lnTo>
                      <a:pt x="0" y="120000"/>
                    </a:lnTo>
                    <a:lnTo>
                      <a:pt x="0" y="37427"/>
                    </a:lnTo>
                    <a:lnTo>
                      <a:pt x="108865" y="18713"/>
                    </a:lnTo>
                    <a:lnTo>
                      <a:pt x="108865" y="0"/>
                    </a:lnTo>
                    <a:lnTo>
                      <a:pt x="120000" y="0"/>
                    </a:lnTo>
                    <a:lnTo>
                      <a:pt x="120000" y="19348"/>
                    </a:lnTo>
                    <a:lnTo>
                      <a:pt x="11134" y="38061"/>
                    </a:lnTo>
                    <a:lnTo>
                      <a:pt x="11134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Shape 45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11939586" y="6596063"/>
                <a:ext cx="23813" cy="252412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856059" y="618518"/>
            <a:ext cx="74294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856059" y="2249486"/>
            <a:ext cx="74294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5592691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856058" y="5883276"/>
            <a:ext cx="46794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7707240" y="5883275"/>
            <a:ext cx="578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fr-FR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Relationship Id="rId4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Relationship Id="rId4" Type="http://schemas.openxmlformats.org/officeDocument/2006/relationships/image" Target="../media/image03.png"/><Relationship Id="rId5" Type="http://schemas.openxmlformats.org/officeDocument/2006/relationships/image" Target="../media/image0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Tom\AppData\Local\Microsoft\Windows\Temporary Internet Files\Content.IE5\54P6HUVA\MPj04388080000[1].jpg" id="234" name="Shape 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323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>
            <p:ph type="ctrTitle"/>
          </p:nvPr>
        </p:nvSpPr>
        <p:spPr>
          <a:xfrm>
            <a:off x="611560" y="404663"/>
            <a:ext cx="824239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1" i="0" lang="fr-FR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CATÁLOGO DE PRODUCTOS</a:t>
            </a:r>
          </a:p>
        </p:txBody>
      </p:sp>
      <p:sp>
        <p:nvSpPr>
          <p:cNvPr id="236" name="Shape 236"/>
          <p:cNvSpPr txBox="1"/>
          <p:nvPr>
            <p:ph idx="1" type="subTitle"/>
          </p:nvPr>
        </p:nvSpPr>
        <p:spPr>
          <a:xfrm>
            <a:off x="5653558" y="4221087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1" lang="fr-FR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CHILL PAPAYAS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856059" y="618518"/>
            <a:ext cx="7429500" cy="1478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/>
              <a:t>VIII. Caramelos de origen francés de violeta</a:t>
            </a: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856059" y="2249486"/>
            <a:ext cx="7429500" cy="354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/>
              <a:t>75 gramos =</a:t>
            </a:r>
          </a:p>
          <a:p>
            <a:pPr lvl="0">
              <a:spcBef>
                <a:spcPts val="0"/>
              </a:spcBef>
              <a:buNone/>
            </a:pPr>
            <a:r>
              <a:rPr lang="fr-FR"/>
              <a:t>3 euros</a:t>
            </a:r>
          </a:p>
        </p:txBody>
      </p:sp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732" y="2249469"/>
            <a:ext cx="3548824" cy="324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856059" y="618518"/>
            <a:ext cx="7429500" cy="1478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/>
              <a:t>IX. Caramelos de origen francés de fresa</a:t>
            </a:r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856059" y="2249486"/>
            <a:ext cx="7429500" cy="354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/>
              <a:t>75 gramos= </a:t>
            </a:r>
          </a:p>
          <a:p>
            <a:pPr lvl="0">
              <a:spcBef>
                <a:spcPts val="0"/>
              </a:spcBef>
              <a:buNone/>
            </a:pPr>
            <a:r>
              <a:rPr lang="fr-FR"/>
              <a:t>3 euros</a:t>
            </a:r>
          </a:p>
        </p:txBody>
      </p:sp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6549" y="2343874"/>
            <a:ext cx="4068301" cy="30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1035234" y="618393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FR"/>
              <a:t>iNDICE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857250" y="2097098"/>
            <a:ext cx="7429500" cy="4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38150" lvl="0" marL="5143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AutoNum type="romanUcPeriod"/>
            </a:pPr>
            <a:r>
              <a:rPr b="0" i="0" lang="fr-FR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Llaveros Torre Eiffel                                  </a:t>
            </a:r>
          </a:p>
          <a:p>
            <a:pPr indent="-438150" lvl="0" marL="51435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AutoNum type="romanUcPeriod"/>
            </a:pPr>
            <a:r>
              <a:rPr b="0" i="0" lang="fr-FR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Pulseras hechas a mano                                     </a:t>
            </a:r>
          </a:p>
          <a:p>
            <a:pPr indent="-438150" lvl="0" marL="51435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AutoNum type="romanUcPeriod"/>
            </a:pPr>
            <a:r>
              <a:rPr b="0" i="0" lang="fr-FR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Cuadernos personalizados  </a:t>
            </a:r>
            <a:r>
              <a:rPr lang="fr-FR" sz="1800"/>
              <a:t>a mano</a:t>
            </a:r>
          </a:p>
          <a:p>
            <a:pPr indent="-438150" lvl="0" marL="51435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AutoNum type="romanUcPeriod"/>
            </a:pPr>
            <a:r>
              <a:rPr b="0" i="0" lang="fr-FR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Marca páginas hech</a:t>
            </a:r>
            <a:r>
              <a:rPr lang="fr-FR" sz="1800"/>
              <a:t>os a mano</a:t>
            </a:r>
          </a:p>
          <a:p>
            <a:pPr indent="-438150" lvl="0" marL="51435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Questrial"/>
              <a:buAutoNum type="romanUcPeriod"/>
            </a:pPr>
            <a:r>
              <a:rPr lang="fr-FR" sz="1800"/>
              <a:t>Poster París</a:t>
            </a:r>
            <a:r>
              <a:rPr b="0" i="0" lang="fr-FR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indent="-438150" lvl="0" marL="51435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Questrial"/>
              <a:buAutoNum type="romanUcPeriod"/>
            </a:pPr>
            <a:r>
              <a:rPr lang="fr-FR" sz="1800"/>
              <a:t>Llaveros París</a:t>
            </a:r>
          </a:p>
          <a:p>
            <a:pPr indent="-438150" lvl="0" marL="51435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Questrial"/>
              <a:buAutoNum type="romanUcPeriod"/>
            </a:pPr>
            <a:r>
              <a:rPr lang="fr-FR" sz="1800"/>
              <a:t>Oreos de mantequilla de cacahuete</a:t>
            </a:r>
          </a:p>
          <a:p>
            <a:pPr indent="-438150" lvl="0" marL="51435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Questrial"/>
              <a:buAutoNum type="romanUcPeriod"/>
            </a:pPr>
            <a:r>
              <a:rPr lang="fr-FR" sz="1800"/>
              <a:t>Caramelos de violeta franceses</a:t>
            </a:r>
          </a:p>
          <a:p>
            <a:pPr indent="-438150" lvl="0" marL="51435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Questrial"/>
              <a:buAutoNum type="romanUcPeriod"/>
            </a:pPr>
            <a:r>
              <a:rPr lang="fr-FR" sz="1800"/>
              <a:t>Caramelos de fresa franceses</a:t>
            </a: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856059" y="618518"/>
            <a:ext cx="74294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FR"/>
              <a:t>I</a:t>
            </a:r>
            <a:r>
              <a:rPr b="0" i="0" lang="fr-FR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.   LLAVEROS TORRE EIFFEL</a:t>
            </a:r>
          </a:p>
        </p:txBody>
      </p:sp>
      <p:pic>
        <p:nvPicPr>
          <p:cNvPr id="248" name="Shape 2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1916832"/>
            <a:ext cx="3384375" cy="377108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/>
          <p:nvPr/>
        </p:nvSpPr>
        <p:spPr>
          <a:xfrm>
            <a:off x="4572000" y="2708919"/>
            <a:ext cx="4118991" cy="1938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fr-FR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 torre eiffel : 0.70</a:t>
            </a:r>
            <a:r>
              <a:rPr lang="fr-FR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euros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5 torre eiffel : 3 euros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856059" y="618518"/>
            <a:ext cx="74294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FR"/>
              <a:t>II</a:t>
            </a:r>
            <a:r>
              <a:rPr b="0" i="0" lang="fr-FR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.   PULSERAS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856059" y="2249486"/>
            <a:ext cx="74294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None/>
            </a:pPr>
            <a:r>
              <a:rPr lang="fr-FR"/>
              <a:t>Hechas a mano, de diferentes colores y de hilo.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None/>
            </a:pPr>
            <a:r>
              <a:rPr lang="fr-FR"/>
              <a:t>por 1.50  euros 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725" y="3307925"/>
            <a:ext cx="2955150" cy="295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0675" y="3742950"/>
            <a:ext cx="3159174" cy="223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856049" y="618525"/>
            <a:ext cx="8044500" cy="1478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/>
              <a:t>III.  CUADERNOS PERSONALIZADOS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856059" y="2249486"/>
            <a:ext cx="7429500" cy="354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/>
              <a:t>Decorados con scrap, torre eiffel y demás complementos.</a:t>
            </a:r>
          </a:p>
          <a:p>
            <a:pPr indent="0" lvl="0" marL="190500">
              <a:spcBef>
                <a:spcPts val="0"/>
              </a:spcBef>
              <a:buNone/>
            </a:pPr>
            <a:r>
              <a:rPr lang="fr-FR"/>
              <a:t>4 euros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152" y="4097875"/>
            <a:ext cx="2957899" cy="221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4101" y="3511326"/>
            <a:ext cx="2013199" cy="302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856059" y="618518"/>
            <a:ext cx="7429500" cy="1478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/>
              <a:t>IV.  MARCA PÁGINAS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856059" y="2249486"/>
            <a:ext cx="7429500" cy="354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/>
              <a:t>Con scrap en los bordes</a:t>
            </a:r>
          </a:p>
          <a:p>
            <a:pPr lvl="0" rtl="0">
              <a:spcBef>
                <a:spcPts val="0"/>
              </a:spcBef>
              <a:buNone/>
            </a:pPr>
            <a:r>
              <a:rPr lang="fr-FR"/>
              <a:t>Los haremos a mano con esta foto tomada por uno de los integrantes.</a:t>
            </a:r>
          </a:p>
          <a:p>
            <a:pPr lvl="0">
              <a:spcBef>
                <a:spcPts val="0"/>
              </a:spcBef>
              <a:buNone/>
            </a:pPr>
            <a:r>
              <a:rPr lang="fr-FR"/>
              <a:t>1 euro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3249" y="3591924"/>
            <a:ext cx="2339750" cy="284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731634" y="677468"/>
            <a:ext cx="7429500" cy="1478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/>
              <a:t>V. POSTERS PARÍS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856059" y="2249486"/>
            <a:ext cx="7429500" cy="354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/>
              <a:t>Posters con motivos franceses de la torre eiffel, arco de triunfo, etc.  5 euros.</a:t>
            </a:r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825" y="3324300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8812" y="3386212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6050" y="3386212"/>
            <a:ext cx="1952625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856059" y="618518"/>
            <a:ext cx="7429500" cy="1478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/>
              <a:t>VI.   LLAVEROS PARÍS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857259" y="2218736"/>
            <a:ext cx="7429500" cy="354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/>
              <a:t>Con la bandera francesa,frases y demás tipos. </a:t>
            </a:r>
          </a:p>
          <a:p>
            <a:pPr lvl="0">
              <a:spcBef>
                <a:spcPts val="0"/>
              </a:spcBef>
              <a:buNone/>
            </a:pPr>
            <a:r>
              <a:rPr lang="fr-FR"/>
              <a:t>depende el llavero </a:t>
            </a:r>
            <a:r>
              <a:rPr lang="fr-FR"/>
              <a:t>costará</a:t>
            </a:r>
            <a:r>
              <a:rPr lang="fr-FR"/>
              <a:t> entre 2-3 euros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8875" y="4462373"/>
            <a:ext cx="1683500" cy="168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5425" y="4375325"/>
            <a:ext cx="1683500" cy="168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5149" y="4462349"/>
            <a:ext cx="1683503" cy="168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856059" y="618518"/>
            <a:ext cx="7429500" cy="1478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/>
              <a:t>VII. Oreos de mantequilla de cacahuete.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856059" y="2249486"/>
            <a:ext cx="7429500" cy="354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190500" rtl="0">
              <a:spcBef>
                <a:spcPts val="0"/>
              </a:spcBef>
              <a:buNone/>
            </a:pPr>
            <a:r>
              <a:rPr lang="fr-FR"/>
              <a:t>Un paquete =</a:t>
            </a:r>
          </a:p>
          <a:p>
            <a:pPr indent="0" lvl="0" marL="190500">
              <a:spcBef>
                <a:spcPts val="0"/>
              </a:spcBef>
              <a:buNone/>
            </a:pPr>
            <a:r>
              <a:rPr lang="fr-FR"/>
              <a:t>1.50 euros</a:t>
            </a:r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225" y="3882213"/>
            <a:ext cx="6475001" cy="139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