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5" r:id="rId4"/>
    <p:sldId id="259" r:id="rId5"/>
    <p:sldId id="257" r:id="rId6"/>
    <p:sldId id="261" r:id="rId7"/>
    <p:sldId id="268" r:id="rId8"/>
    <p:sldId id="267" r:id="rId9"/>
    <p:sldId id="260" r:id="rId10"/>
    <p:sldId id="262" r:id="rId11"/>
    <p:sldId id="270" r:id="rId12"/>
    <p:sldId id="273" r:id="rId13"/>
    <p:sldId id="274" r:id="rId14"/>
    <p:sldId id="272" r:id="rId15"/>
    <p:sldId id="271" r:id="rId16"/>
    <p:sldId id="266" r:id="rId17"/>
    <p:sldId id="263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C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F5F0-56CD-4DE6-B786-BC85EC0586B3}" type="datetimeFigureOut">
              <a:rPr lang="es-ES" smtClean="0"/>
              <a:pPr/>
              <a:t>06/03/2017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B625-D362-4BE7-84F2-3EB65CC3DD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F5F0-56CD-4DE6-B786-BC85EC0586B3}" type="datetimeFigureOut">
              <a:rPr lang="es-ES" smtClean="0"/>
              <a:pPr/>
              <a:t>06/03/2017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B625-D362-4BE7-84F2-3EB65CC3DD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F5F0-56CD-4DE6-B786-BC85EC0586B3}" type="datetimeFigureOut">
              <a:rPr lang="es-ES" smtClean="0"/>
              <a:pPr/>
              <a:t>06/03/2017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B625-D362-4BE7-84F2-3EB65CC3DD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F5F0-56CD-4DE6-B786-BC85EC0586B3}" type="datetimeFigureOut">
              <a:rPr lang="es-ES" smtClean="0"/>
              <a:pPr/>
              <a:t>06/03/2017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B625-D362-4BE7-84F2-3EB65CC3DD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F5F0-56CD-4DE6-B786-BC85EC0586B3}" type="datetimeFigureOut">
              <a:rPr lang="es-ES" smtClean="0"/>
              <a:pPr/>
              <a:t>06/03/2017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B625-D362-4BE7-84F2-3EB65CC3DD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F5F0-56CD-4DE6-B786-BC85EC0586B3}" type="datetimeFigureOut">
              <a:rPr lang="es-ES" smtClean="0"/>
              <a:pPr/>
              <a:t>06/03/2017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B625-D362-4BE7-84F2-3EB65CC3DD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F5F0-56CD-4DE6-B786-BC85EC0586B3}" type="datetimeFigureOut">
              <a:rPr lang="es-ES" smtClean="0"/>
              <a:pPr/>
              <a:t>06/03/2017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B625-D362-4BE7-84F2-3EB65CC3DD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F5F0-56CD-4DE6-B786-BC85EC0586B3}" type="datetimeFigureOut">
              <a:rPr lang="es-ES" smtClean="0"/>
              <a:pPr/>
              <a:t>06/03/2017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B625-D362-4BE7-84F2-3EB65CC3DD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F5F0-56CD-4DE6-B786-BC85EC0586B3}" type="datetimeFigureOut">
              <a:rPr lang="es-ES" smtClean="0"/>
              <a:pPr/>
              <a:t>06/03/2017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B625-D362-4BE7-84F2-3EB65CC3DD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F5F0-56CD-4DE6-B786-BC85EC0586B3}" type="datetimeFigureOut">
              <a:rPr lang="es-ES" smtClean="0"/>
              <a:pPr/>
              <a:t>06/03/2017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B625-D362-4BE7-84F2-3EB65CC3DD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F5F0-56CD-4DE6-B786-BC85EC0586B3}" type="datetimeFigureOut">
              <a:rPr lang="es-ES" smtClean="0"/>
              <a:pPr/>
              <a:t>06/03/2017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B625-D362-4BE7-84F2-3EB65CC3DD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EF5F0-56CD-4DE6-B786-BC85EC0586B3}" type="datetimeFigureOut">
              <a:rPr lang="es-ES" smtClean="0"/>
              <a:pPr/>
              <a:t>06/03/2017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EB625-D362-4BE7-84F2-3EB65CC3DD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OG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071546"/>
            <a:ext cx="5431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000" dirty="0" smtClean="0">
                <a:solidFill>
                  <a:srgbClr val="782C2A"/>
                </a:solidFill>
                <a:latin typeface="Beyond The Mountains" pitchFamily="2" charset="0"/>
              </a:rPr>
              <a:t>LÁMPARA DISEÑO</a:t>
            </a:r>
          </a:p>
        </p:txBody>
      </p:sp>
      <p:pic>
        <p:nvPicPr>
          <p:cNvPr id="4" name="3 Marcador de contenido" descr="IMG-20170215-WA0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714488"/>
            <a:ext cx="3000396" cy="4000528"/>
          </a:xfrm>
        </p:spPr>
      </p:pic>
      <p:pic>
        <p:nvPicPr>
          <p:cNvPr id="5" name="Picture 2" descr="C:\Users\Profesor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694" y="5643578"/>
            <a:ext cx="1457306" cy="121442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571868" y="5929330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4,000€/UD.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428700">
            <a:off x="539164" y="1650348"/>
            <a:ext cx="8229600" cy="1143000"/>
          </a:xfrm>
        </p:spPr>
        <p:txBody>
          <a:bodyPr/>
          <a:lstStyle/>
          <a:p>
            <a:r>
              <a:rPr lang="es-ES_tradnl" sz="6600" dirty="0" smtClean="0">
                <a:solidFill>
                  <a:srgbClr val="782C2A"/>
                </a:solidFill>
                <a:latin typeface="Beyond The Mountains" pitchFamily="2" charset="0"/>
              </a:rPr>
              <a:t>GASTRONOMÍA</a:t>
            </a:r>
            <a:endParaRPr lang="es-ES" dirty="0">
              <a:solidFill>
                <a:srgbClr val="782C2A"/>
              </a:solidFill>
              <a:latin typeface="Beyond The Mountains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 rot="490384">
            <a:off x="3318293" y="3036361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solidFill>
                  <a:srgbClr val="782C2A"/>
                </a:solidFill>
                <a:latin typeface="Beyond The Mountains" pitchFamily="2" charset="0"/>
              </a:rPr>
              <a:t>DE</a:t>
            </a:r>
            <a:endParaRPr lang="es-ES" sz="4000" dirty="0">
              <a:solidFill>
                <a:srgbClr val="782C2A"/>
              </a:solidFill>
              <a:latin typeface="Beyond The Mountains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 rot="20683098">
            <a:off x="2545014" y="3602772"/>
            <a:ext cx="583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dirty="0" smtClean="0">
                <a:solidFill>
                  <a:srgbClr val="782C2A"/>
                </a:solidFill>
                <a:latin typeface="Beyond The Mountains" pitchFamily="2" charset="0"/>
              </a:rPr>
              <a:t>CARTAGENA</a:t>
            </a:r>
            <a:endParaRPr lang="es-ES" sz="7200" dirty="0">
              <a:solidFill>
                <a:srgbClr val="782C2A"/>
              </a:solidFill>
              <a:latin typeface="Beyond The Mountains" pitchFamily="2" charset="0"/>
            </a:endParaRPr>
          </a:p>
        </p:txBody>
      </p:sp>
      <p:pic>
        <p:nvPicPr>
          <p:cNvPr id="8" name="Picture 2" descr="C:\Users\Profesor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6694" y="5643578"/>
            <a:ext cx="1457306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rofesor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6694" y="5643578"/>
            <a:ext cx="1457306" cy="121442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255621" y="97686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rgbClr val="782C2A"/>
                </a:solidFill>
                <a:latin typeface="Beyond The Mountains" pitchFamily="2" charset="0"/>
              </a:rPr>
              <a:t>CRESPILLOS</a:t>
            </a:r>
            <a:endParaRPr lang="es-ES" sz="3600" dirty="0">
              <a:solidFill>
                <a:srgbClr val="782C2A"/>
              </a:solidFill>
              <a:latin typeface="Beyond The Mountains" pitchFamily="2" charset="0"/>
            </a:endParaRPr>
          </a:p>
        </p:txBody>
      </p:sp>
      <p:pic>
        <p:nvPicPr>
          <p:cNvPr id="2050" name="Picture 2" descr="Resultado de imagen de crespillos cartagener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785926"/>
            <a:ext cx="4214842" cy="328055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714744" y="5357826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2€/bolsa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600" dirty="0" smtClean="0">
                <a:solidFill>
                  <a:srgbClr val="782C2A"/>
                </a:solidFill>
                <a:latin typeface="Beyond The Mountains" pitchFamily="2" charset="0"/>
              </a:rPr>
              <a:t>ROLLOS DE NARANJA</a:t>
            </a:r>
            <a:endParaRPr lang="es-ES" sz="3600" dirty="0">
              <a:solidFill>
                <a:srgbClr val="782C2A"/>
              </a:solidFill>
              <a:latin typeface="Beyond The Mountains" pitchFamily="2" charset="0"/>
            </a:endParaRPr>
          </a:p>
        </p:txBody>
      </p:sp>
      <p:pic>
        <p:nvPicPr>
          <p:cNvPr id="1026" name="Picture 2" descr="Resultado de imagen de ROLlos de naran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71678"/>
            <a:ext cx="3929090" cy="294681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428992" y="528638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2,5€/bolsa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rofesor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6694" y="5643578"/>
            <a:ext cx="1457306" cy="121442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143240" y="114298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rgbClr val="782C2A"/>
                </a:solidFill>
                <a:latin typeface="Beyond The Mountains" pitchFamily="2" charset="0"/>
              </a:rPr>
              <a:t>ROSQUILLAS</a:t>
            </a:r>
            <a:endParaRPr lang="es-ES" sz="3600" dirty="0">
              <a:solidFill>
                <a:srgbClr val="782C2A"/>
              </a:solidFill>
              <a:latin typeface="Beyond The Mountains" pitchFamily="2" charset="0"/>
            </a:endParaRPr>
          </a:p>
        </p:txBody>
      </p:sp>
      <p:pic>
        <p:nvPicPr>
          <p:cNvPr id="3074" name="Picture 2" descr="Resultado de imagen de rosquill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000240"/>
            <a:ext cx="3429024" cy="2743219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3500430" y="500063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2€/bolsa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1440858">
            <a:off x="522072" y="22614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6600" dirty="0" smtClean="0">
                <a:solidFill>
                  <a:srgbClr val="782C2A"/>
                </a:solidFill>
                <a:latin typeface="Beyond The Mountains" pitchFamily="2" charset="0"/>
              </a:rPr>
              <a:t>EMPRESAS</a:t>
            </a:r>
            <a:endParaRPr lang="es-ES" sz="6600" dirty="0">
              <a:solidFill>
                <a:srgbClr val="782C2A"/>
              </a:solidFill>
              <a:latin typeface="Beyond The Mountains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21306941">
            <a:off x="2000662" y="3380006"/>
            <a:ext cx="5643602" cy="19288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5400" dirty="0" smtClean="0">
                <a:solidFill>
                  <a:srgbClr val="782C2A"/>
                </a:solidFill>
                <a:latin typeface="Beyond The Mountains" pitchFamily="2" charset="0"/>
              </a:rPr>
              <a:t>COLABORADORAS</a:t>
            </a:r>
            <a:endParaRPr lang="es-ES" sz="5400" dirty="0">
              <a:solidFill>
                <a:srgbClr val="782C2A"/>
              </a:solidFill>
              <a:latin typeface="Beyond The Mountains" pitchFamily="2" charset="0"/>
            </a:endParaRPr>
          </a:p>
        </p:txBody>
      </p:sp>
      <p:pic>
        <p:nvPicPr>
          <p:cNvPr id="4" name="Picture 2" descr="C:\Users\Profesor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6694" y="5643578"/>
            <a:ext cx="1457306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useo vidri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642918"/>
            <a:ext cx="4548219" cy="3411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C:\Users\Profesor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694" y="5643578"/>
            <a:ext cx="1457306" cy="121442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714348" y="4429132"/>
            <a:ext cx="6572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cap="all" dirty="0" smtClean="0"/>
              <a:t>MUSEO DEL VIDRIO DE SANTA LUCÍA</a:t>
            </a:r>
          </a:p>
          <a:p>
            <a:pPr fontAlgn="base"/>
            <a:r>
              <a:rPr lang="es-ES" cap="all" dirty="0" smtClean="0"/>
              <a:t>CARTAGENA, MURCIA</a:t>
            </a:r>
            <a:endParaRPr lang="es-ES" dirty="0" smtClean="0"/>
          </a:p>
          <a:p>
            <a:pPr fontAlgn="base"/>
            <a:r>
              <a:rPr lang="es-ES" dirty="0" smtClean="0"/>
              <a:t>C/ Monroy, 19</a:t>
            </a:r>
            <a:br>
              <a:rPr lang="es-ES" dirty="0" smtClean="0"/>
            </a:br>
            <a:r>
              <a:rPr lang="es-ES" dirty="0" smtClean="0"/>
              <a:t>30202 CARTAGENA</a:t>
            </a:r>
            <a:br>
              <a:rPr lang="es-ES" dirty="0" smtClean="0"/>
            </a:br>
            <a:endParaRPr lang="es-ES" dirty="0" smtClean="0"/>
          </a:p>
          <a:p>
            <a:pPr fontAlgn="base"/>
            <a:r>
              <a:rPr lang="es-ES" dirty="0" smtClean="0"/>
              <a:t>Teléfono: 679 154 036 / 968 501 069 </a:t>
            </a:r>
            <a:br>
              <a:rPr lang="es-ES" dirty="0" smtClean="0"/>
            </a:br>
            <a:r>
              <a:rPr lang="es-ES" u="sng" dirty="0" smtClean="0">
                <a:solidFill>
                  <a:srgbClr val="782C2A"/>
                </a:solidFill>
              </a:rPr>
              <a:t>museodelvidriosantalucia@hotmail.com</a:t>
            </a:r>
            <a:endParaRPr lang="es-ES" u="sng" dirty="0">
              <a:solidFill>
                <a:srgbClr val="782C2A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 rot="3713024">
            <a:off x="4766155" y="2870443"/>
            <a:ext cx="5272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782C2A"/>
                </a:solidFill>
                <a:latin typeface="Beyond The Mountains" pitchFamily="2" charset="0"/>
              </a:rPr>
              <a:t>ARTÍCULOS  DE  VIDRIO</a:t>
            </a:r>
            <a:endParaRPr lang="es-ES" sz="3200" dirty="0">
              <a:solidFill>
                <a:srgbClr val="782C2A"/>
              </a:solidFill>
              <a:latin typeface="Beyond The Mountain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4286256"/>
            <a:ext cx="4686304" cy="19827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_tradnl" sz="1900" dirty="0" smtClean="0"/>
              <a:t>JULIO ALVAREZ LALIGA S.L.</a:t>
            </a:r>
          </a:p>
          <a:p>
            <a:pPr>
              <a:buNone/>
            </a:pPr>
            <a:r>
              <a:rPr lang="es-ES_tradnl" sz="1900" dirty="0" smtClean="0"/>
              <a:t>Polígono industrial Lo </a:t>
            </a:r>
            <a:r>
              <a:rPr lang="es-ES_tradnl" sz="1900" dirty="0" err="1" smtClean="0"/>
              <a:t>Bolarín</a:t>
            </a:r>
            <a:endParaRPr lang="es-ES_tradnl" sz="1900" dirty="0" smtClean="0"/>
          </a:p>
          <a:p>
            <a:pPr>
              <a:buNone/>
            </a:pPr>
            <a:r>
              <a:rPr lang="es-ES_tradnl" sz="1900" dirty="0" smtClean="0"/>
              <a:t>C/ Siglo XXI, Nave H6</a:t>
            </a:r>
          </a:p>
          <a:p>
            <a:pPr>
              <a:buNone/>
            </a:pPr>
            <a:r>
              <a:rPr lang="es-ES_tradnl" sz="1900" dirty="0" smtClean="0"/>
              <a:t>30360 LA UNIÓN</a:t>
            </a:r>
          </a:p>
          <a:p>
            <a:pPr>
              <a:buNone/>
            </a:pPr>
            <a:endParaRPr lang="es-ES_tradnl" sz="1900" dirty="0" smtClean="0"/>
          </a:p>
          <a:p>
            <a:pPr>
              <a:buNone/>
            </a:pPr>
            <a:r>
              <a:rPr lang="es-ES_tradnl" sz="1900" dirty="0" smtClean="0"/>
              <a:t>Teléfono: 968 54 01 12</a:t>
            </a:r>
          </a:p>
          <a:p>
            <a:pPr>
              <a:buNone/>
            </a:pPr>
            <a:r>
              <a:rPr lang="es-ES_tradnl" sz="1900" u="sng" dirty="0" smtClean="0">
                <a:solidFill>
                  <a:srgbClr val="782C2A"/>
                </a:solidFill>
              </a:rPr>
              <a:t>roscas_julio@telefonica.net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5" name="Picture 2" descr="C:\Users\Profesor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6694" y="5643578"/>
            <a:ext cx="1457306" cy="1214422"/>
          </a:xfrm>
          <a:prstGeom prst="rect">
            <a:avLst/>
          </a:prstGeom>
          <a:noFill/>
        </p:spPr>
      </p:pic>
      <p:pic>
        <p:nvPicPr>
          <p:cNvPr id="6" name="3 Marcador de contenido" descr="8904385724446.jpg"/>
          <p:cNvPicPr>
            <a:picLocks noChangeAspect="1"/>
          </p:cNvPicPr>
          <p:nvPr/>
        </p:nvPicPr>
        <p:blipFill>
          <a:blip r:embed="rId3"/>
          <a:srcRect l="16854" r="16853"/>
          <a:stretch>
            <a:fillRect/>
          </a:stretch>
        </p:blipFill>
        <p:spPr>
          <a:xfrm>
            <a:off x="4786314" y="642918"/>
            <a:ext cx="300039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1071538" y="3714752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782C2A"/>
                </a:solidFill>
                <a:latin typeface="Beyond The Mountains" pitchFamily="2" charset="0"/>
              </a:rPr>
              <a:t>GASTRONOMÍA</a:t>
            </a:r>
            <a:endParaRPr lang="es-ES" sz="2800" dirty="0">
              <a:solidFill>
                <a:srgbClr val="782C2A"/>
              </a:solidFill>
              <a:latin typeface="Beyond The Mountain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21167209">
            <a:off x="285720" y="2357430"/>
            <a:ext cx="8001056" cy="785818"/>
          </a:xfrm>
        </p:spPr>
        <p:txBody>
          <a:bodyPr>
            <a:normAutofit fontScale="90000"/>
          </a:bodyPr>
          <a:lstStyle/>
          <a:p>
            <a:r>
              <a:rPr lang="es-ES_tradnl" sz="8000" dirty="0" smtClean="0">
                <a:solidFill>
                  <a:srgbClr val="782C2A"/>
                </a:solidFill>
                <a:latin typeface="Beyond The Mountains" pitchFamily="2" charset="0"/>
              </a:rPr>
              <a:t>CATÁLOGO</a:t>
            </a:r>
            <a:r>
              <a:rPr lang="es-ES_tradnl" dirty="0" smtClean="0">
                <a:latin typeface="Bauhaus 93" pitchFamily="82" charset="0"/>
              </a:rPr>
              <a:t/>
            </a:r>
            <a:br>
              <a:rPr lang="es-ES_tradnl" dirty="0" smtClean="0">
                <a:latin typeface="Bauhaus 93" pitchFamily="82" charset="0"/>
              </a:rPr>
            </a:br>
            <a:r>
              <a:rPr lang="es-ES_tradnl" dirty="0">
                <a:latin typeface="Bauhaus 93" pitchFamily="82" charset="0"/>
              </a:rPr>
              <a:t/>
            </a:r>
            <a:br>
              <a:rPr lang="es-ES_tradnl" dirty="0">
                <a:latin typeface="Bauhaus 93" pitchFamily="82" charset="0"/>
              </a:rPr>
            </a:br>
            <a:endParaRPr lang="es-ES" dirty="0">
              <a:latin typeface="Bauhaus 93" pitchFamily="82" charset="0"/>
            </a:endParaRPr>
          </a:p>
        </p:txBody>
      </p:sp>
      <p:pic>
        <p:nvPicPr>
          <p:cNvPr id="2050" name="Picture 2" descr="C:\Users\Profesor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19" y="5715016"/>
            <a:ext cx="1371580" cy="114298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 rot="20579416">
            <a:off x="3929058" y="3000372"/>
            <a:ext cx="1285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 smtClean="0">
                <a:solidFill>
                  <a:srgbClr val="782C2A"/>
                </a:solidFill>
                <a:latin typeface="Beyond The Mountains" pitchFamily="2" charset="0"/>
              </a:rPr>
              <a:t>DE</a:t>
            </a:r>
            <a:endParaRPr lang="es-ES" dirty="0">
              <a:solidFill>
                <a:srgbClr val="782C2A"/>
              </a:solidFill>
              <a:latin typeface="Beyond The Mountains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 rot="151133">
            <a:off x="1357290" y="4000504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0" dirty="0" smtClean="0">
                <a:solidFill>
                  <a:srgbClr val="782C2A"/>
                </a:solidFill>
                <a:latin typeface="Beyond The Mountains" pitchFamily="2" charset="0"/>
              </a:rPr>
              <a:t>PRODUCTOS</a:t>
            </a:r>
            <a:endParaRPr lang="es-ES" sz="3600" dirty="0">
              <a:solidFill>
                <a:srgbClr val="782C2A"/>
              </a:solidFill>
              <a:latin typeface="Beyond The Mountain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1072860">
            <a:off x="214282" y="2071678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6000" dirty="0" smtClean="0">
                <a:solidFill>
                  <a:srgbClr val="782C2A"/>
                </a:solidFill>
                <a:latin typeface="Beyond The Mountains" pitchFamily="2" charset="0"/>
              </a:rPr>
              <a:t>ARTÍCULOS</a:t>
            </a:r>
            <a:endParaRPr lang="es-ES" sz="6000" dirty="0">
              <a:solidFill>
                <a:srgbClr val="782C2A"/>
              </a:solidFill>
              <a:latin typeface="Beyond The Mountains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429124" y="3286124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 smtClean="0">
                <a:solidFill>
                  <a:srgbClr val="782C2A"/>
                </a:solidFill>
                <a:latin typeface="Beyond The Mountains" pitchFamily="2" charset="0"/>
              </a:rPr>
              <a:t>DE</a:t>
            </a:r>
            <a:endParaRPr lang="es-ES" sz="4400" dirty="0">
              <a:solidFill>
                <a:srgbClr val="782C2A"/>
              </a:solidFill>
              <a:latin typeface="Beyond The Mountains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 rot="351014">
            <a:off x="2976520" y="4263156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dirty="0" smtClean="0">
                <a:solidFill>
                  <a:srgbClr val="782C2A"/>
                </a:solidFill>
                <a:latin typeface="Beyond The Mountains" pitchFamily="2" charset="0"/>
              </a:rPr>
              <a:t>VIDRIO</a:t>
            </a:r>
            <a:endParaRPr lang="es-ES" sz="7200" dirty="0">
              <a:solidFill>
                <a:srgbClr val="782C2A"/>
              </a:solidFill>
              <a:latin typeface="Beyond The Mountains" pitchFamily="2" charset="0"/>
            </a:endParaRPr>
          </a:p>
        </p:txBody>
      </p:sp>
      <p:pic>
        <p:nvPicPr>
          <p:cNvPr id="6" name="Picture 2" descr="C:\Users\Profesor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4" y="5786454"/>
            <a:ext cx="1285855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Marcador de contenido" descr="IMG-20170215-WA0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4286" b="44379"/>
          <a:stretch>
            <a:fillRect/>
          </a:stretch>
        </p:blipFill>
        <p:spPr>
          <a:xfrm>
            <a:off x="5000628" y="2214554"/>
            <a:ext cx="2844723" cy="2235358"/>
          </a:xfrm>
        </p:spPr>
      </p:pic>
      <p:sp>
        <p:nvSpPr>
          <p:cNvPr id="15" name="14 CuadroTexto"/>
          <p:cNvSpPr txBox="1"/>
          <p:nvPr/>
        </p:nvSpPr>
        <p:spPr>
          <a:xfrm>
            <a:off x="285720" y="4786322"/>
            <a:ext cx="46434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/>
              <a:t>5€/UD. </a:t>
            </a:r>
          </a:p>
          <a:p>
            <a:pPr algn="ctr"/>
            <a:r>
              <a:rPr lang="es-ES_tradnl" sz="2000" dirty="0" smtClean="0"/>
              <a:t>A PARTIR DE 10 UDS. 3,5€/UD.</a:t>
            </a:r>
            <a:endParaRPr lang="es-ES" sz="2000" dirty="0"/>
          </a:p>
        </p:txBody>
      </p:sp>
      <p:pic>
        <p:nvPicPr>
          <p:cNvPr id="8" name="Picture 2" descr="C:\Users\Profesor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694" y="5643578"/>
            <a:ext cx="1457306" cy="1214422"/>
          </a:xfrm>
          <a:prstGeom prst="rect">
            <a:avLst/>
          </a:prstGeom>
          <a:noFill/>
        </p:spPr>
      </p:pic>
      <p:pic>
        <p:nvPicPr>
          <p:cNvPr id="10" name="Picture 4" descr="C:\Users\Profesor\Downloads\IMG-20170215-WA0032.jpg"/>
          <p:cNvPicPr>
            <a:picLocks noChangeAspect="1" noChangeArrowheads="1"/>
          </p:cNvPicPr>
          <p:nvPr/>
        </p:nvPicPr>
        <p:blipFill>
          <a:blip r:embed="rId4" cstate="print"/>
          <a:srcRect l="20000"/>
          <a:stretch>
            <a:fillRect/>
          </a:stretch>
        </p:blipFill>
        <p:spPr bwMode="auto">
          <a:xfrm>
            <a:off x="1071538" y="2214554"/>
            <a:ext cx="2928958" cy="2196719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4286248" y="4786322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sz="3200" dirty="0" smtClean="0"/>
              <a:t>4€/UD. </a:t>
            </a:r>
          </a:p>
          <a:p>
            <a:pPr algn="ctr"/>
            <a:r>
              <a:rPr lang="es-ES_tradnl" sz="2000" dirty="0" smtClean="0"/>
              <a:t>A  PARTIR DE 10 UDS. 3€/UD.</a:t>
            </a:r>
            <a:endParaRPr lang="es-ES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642918"/>
            <a:ext cx="35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 smtClean="0">
                <a:solidFill>
                  <a:srgbClr val="782C2A"/>
                </a:solidFill>
                <a:latin typeface="Beyond The Mountains" pitchFamily="2" charset="0"/>
              </a:rPr>
              <a:t>PENDIENTES</a:t>
            </a:r>
            <a:endParaRPr lang="es-ES" sz="4400" dirty="0">
              <a:solidFill>
                <a:srgbClr val="782C2A"/>
              </a:solidFill>
              <a:latin typeface="Beyond The Mountain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fesor\Downloads\IMG-20170215-WA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500306"/>
            <a:ext cx="2928958" cy="1794806"/>
          </a:xfrm>
          <a:prstGeom prst="rect">
            <a:avLst/>
          </a:prstGeom>
          <a:noFill/>
        </p:spPr>
      </p:pic>
      <p:pic>
        <p:nvPicPr>
          <p:cNvPr id="1027" name="Picture 3" descr="C:\Users\Profesor\Downloads\IMG_20170204_103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500306"/>
            <a:ext cx="2928958" cy="1746822"/>
          </a:xfrm>
          <a:prstGeom prst="rect">
            <a:avLst/>
          </a:prstGeom>
          <a:noFill/>
        </p:spPr>
      </p:pic>
      <p:pic>
        <p:nvPicPr>
          <p:cNvPr id="7" name="Picture 2" descr="C:\Users\Profesor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6694" y="5643578"/>
            <a:ext cx="1457306" cy="1214422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384586" y="141913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rgbClr val="782C2A"/>
                </a:solidFill>
                <a:latin typeface="Beyond The Mountains" pitchFamily="2" charset="0"/>
              </a:rPr>
              <a:t>LLAVEROS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715008" y="142873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rgbClr val="782C2A"/>
                </a:solidFill>
                <a:latin typeface="Beyond The Mountains" pitchFamily="2" charset="0"/>
              </a:rPr>
              <a:t>ANILLOS</a:t>
            </a:r>
            <a:endParaRPr lang="es-ES" sz="3600" dirty="0">
              <a:solidFill>
                <a:srgbClr val="782C2A"/>
              </a:solidFill>
              <a:latin typeface="Beyond The Mountains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785918" y="4500570"/>
            <a:ext cx="1598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600" dirty="0" smtClean="0"/>
              <a:t>5€/UD.</a:t>
            </a:r>
            <a:r>
              <a:rPr lang="es-ES_tradnl" sz="3200" dirty="0" smtClean="0">
                <a:latin typeface="Arial Narrow" pitchFamily="34" charset="0"/>
              </a:rPr>
              <a:t> </a:t>
            </a:r>
            <a:endParaRPr lang="es-ES" sz="3200" dirty="0"/>
          </a:p>
        </p:txBody>
      </p:sp>
      <p:sp>
        <p:nvSpPr>
          <p:cNvPr id="12" name="11 Rectángulo"/>
          <p:cNvSpPr/>
          <p:nvPr/>
        </p:nvSpPr>
        <p:spPr>
          <a:xfrm>
            <a:off x="5857884" y="4500570"/>
            <a:ext cx="1579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dirty="0" smtClean="0"/>
              <a:t>12€/UD.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G-20170215-WA0025.jpg"/>
          <p:cNvPicPr>
            <a:picLocks noChangeAspect="1"/>
          </p:cNvPicPr>
          <p:nvPr/>
        </p:nvPicPr>
        <p:blipFill>
          <a:blip r:embed="rId2"/>
          <a:srcRect t="23935" b="15594"/>
          <a:stretch>
            <a:fillRect/>
          </a:stretch>
        </p:blipFill>
        <p:spPr>
          <a:xfrm>
            <a:off x="1857356" y="2143116"/>
            <a:ext cx="5360276" cy="242889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857488" y="5429264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A PARTIR DE 10 UDS. 12€/UD.</a:t>
            </a:r>
            <a:endParaRPr lang="es-ES" sz="2000" dirty="0"/>
          </a:p>
        </p:txBody>
      </p:sp>
      <p:pic>
        <p:nvPicPr>
          <p:cNvPr id="8" name="Picture 2" descr="C:\Users\Profesor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694" y="5643578"/>
            <a:ext cx="1457306" cy="1214422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357290" y="71435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>
                <a:solidFill>
                  <a:srgbClr val="782C2A"/>
                </a:solidFill>
                <a:latin typeface="Beyond The Mountains" pitchFamily="2" charset="0"/>
              </a:rPr>
              <a:t>BISUTERÍA CON INCLUSIONES</a:t>
            </a:r>
            <a:endParaRPr lang="es-ES" sz="3600" dirty="0">
              <a:solidFill>
                <a:srgbClr val="782C2A"/>
              </a:solidFill>
              <a:latin typeface="Beyond The Mountains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429256" y="128586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782C2A"/>
                </a:solidFill>
              </a:rPr>
              <a:t>COLLAR NO INCLUIDO</a:t>
            </a:r>
            <a:endParaRPr lang="es-ES" dirty="0">
              <a:solidFill>
                <a:srgbClr val="782C2A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714744" y="4857760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dirty="0" smtClean="0"/>
              <a:t>14€/UD. 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-20170215-WA0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750331" y="1250141"/>
            <a:ext cx="3214710" cy="4286280"/>
          </a:xfrm>
        </p:spPr>
      </p:pic>
      <p:sp>
        <p:nvSpPr>
          <p:cNvPr id="6" name="5 CuadroTexto"/>
          <p:cNvSpPr txBox="1"/>
          <p:nvPr/>
        </p:nvSpPr>
        <p:spPr>
          <a:xfrm>
            <a:off x="2643174" y="5786454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A PARTIR DE 10 UDS. 5€/UD. </a:t>
            </a:r>
            <a:endParaRPr lang="es-ES" sz="2000" dirty="0"/>
          </a:p>
        </p:txBody>
      </p:sp>
      <p:pic>
        <p:nvPicPr>
          <p:cNvPr id="8" name="Picture 2" descr="C:\Users\Profesor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694" y="5643578"/>
            <a:ext cx="1457306" cy="1214422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2643174" y="785794"/>
            <a:ext cx="34355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600" dirty="0" smtClean="0">
                <a:solidFill>
                  <a:srgbClr val="782C2A"/>
                </a:solidFill>
                <a:latin typeface="Beyond The Mountains" pitchFamily="2" charset="0"/>
              </a:rPr>
              <a:t>ALFILER CAPILAR </a:t>
            </a:r>
            <a:endParaRPr lang="es-ES" sz="3600" dirty="0">
              <a:solidFill>
                <a:srgbClr val="782C2A"/>
              </a:solidFill>
              <a:latin typeface="Beyond The Mountains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714744" y="5214950"/>
            <a:ext cx="1463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dirty="0" smtClean="0"/>
              <a:t>6€/UD. 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_20170204_102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428868"/>
            <a:ext cx="3143271" cy="235745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714480" y="5072074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20€/UD.</a:t>
            </a:r>
            <a:endParaRPr lang="es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286248" y="134515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dirty="0" smtClean="0">
                <a:solidFill>
                  <a:srgbClr val="782C2A"/>
                </a:solidFill>
              </a:rPr>
              <a:t>Pececitos del Mar Menor</a:t>
            </a:r>
            <a:endParaRPr lang="es-ES" i="1" dirty="0">
              <a:solidFill>
                <a:srgbClr val="782C2A"/>
              </a:solidFill>
            </a:endParaRPr>
          </a:p>
        </p:txBody>
      </p:sp>
      <p:pic>
        <p:nvPicPr>
          <p:cNvPr id="7" name="3 Marcador de contenido" descr="IMG_20170204_102727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32243" b="29603"/>
          <a:stretch>
            <a:fillRect/>
          </a:stretch>
        </p:blipFill>
        <p:spPr>
          <a:xfrm>
            <a:off x="5072066" y="2428868"/>
            <a:ext cx="3031351" cy="2362079"/>
          </a:xfrm>
        </p:spPr>
      </p:pic>
      <p:sp>
        <p:nvSpPr>
          <p:cNvPr id="8" name="7 CuadroTexto"/>
          <p:cNvSpPr txBox="1"/>
          <p:nvPr/>
        </p:nvSpPr>
        <p:spPr>
          <a:xfrm>
            <a:off x="5857884" y="5072074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15€/UD. </a:t>
            </a:r>
            <a:endParaRPr lang="es-ES" sz="3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857356" y="782405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rgbClr val="782C2A"/>
                </a:solidFill>
                <a:latin typeface="Beyond The Mountains" pitchFamily="2" charset="0"/>
              </a:rPr>
              <a:t>DECORACIÓN  MARINA</a:t>
            </a:r>
            <a:endParaRPr lang="es-ES" sz="3600" dirty="0">
              <a:solidFill>
                <a:srgbClr val="782C2A"/>
              </a:solidFill>
              <a:latin typeface="Beyond The Mountains" pitchFamily="2" charset="0"/>
            </a:endParaRPr>
          </a:p>
        </p:txBody>
      </p:sp>
      <p:pic>
        <p:nvPicPr>
          <p:cNvPr id="10" name="Picture 2" descr="C:\Users\Profesor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6694" y="5643578"/>
            <a:ext cx="1457306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G-20170215-WA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428868"/>
            <a:ext cx="4429156" cy="332186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57158" y="571480"/>
            <a:ext cx="50006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>
                <a:solidFill>
                  <a:srgbClr val="782C2A"/>
                </a:solidFill>
                <a:latin typeface="Beyond The Mountains" pitchFamily="2" charset="0"/>
              </a:rPr>
              <a:t>FLORES</a:t>
            </a:r>
            <a:r>
              <a:rPr lang="es-ES_tradnl" sz="3600" dirty="0" smtClean="0">
                <a:latin typeface="+mj-lt"/>
              </a:rPr>
              <a:t> </a:t>
            </a:r>
          </a:p>
          <a:p>
            <a:pPr algn="ctr"/>
            <a:r>
              <a:rPr lang="es-ES_tradnl" sz="3200" dirty="0" smtClean="0"/>
              <a:t>8€/UD. </a:t>
            </a:r>
          </a:p>
          <a:p>
            <a:pPr algn="ctr"/>
            <a:r>
              <a:rPr lang="es-ES_tradnl" sz="2000" dirty="0" smtClean="0"/>
              <a:t>A PARTIR DE 10 UDS. 6€/UD.</a:t>
            </a:r>
          </a:p>
          <a:p>
            <a:pPr algn="ctr"/>
            <a:endParaRPr lang="es-ES_tradnl" dirty="0" smtClean="0"/>
          </a:p>
        </p:txBody>
      </p:sp>
      <p:pic>
        <p:nvPicPr>
          <p:cNvPr id="6" name="Picture 2" descr="C:\Users\Profesor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694" y="5643578"/>
            <a:ext cx="1457306" cy="1214422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5429256" y="642918"/>
            <a:ext cx="250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000" dirty="0" smtClean="0">
                <a:solidFill>
                  <a:srgbClr val="782C2A"/>
                </a:solidFill>
                <a:latin typeface="Beyond The Mountains" pitchFamily="2" charset="0"/>
              </a:rPr>
              <a:t>JARRÓN</a:t>
            </a:r>
            <a:r>
              <a:rPr lang="es-ES_tradnl" sz="3600" dirty="0" smtClean="0"/>
              <a:t> </a:t>
            </a:r>
          </a:p>
          <a:p>
            <a:pPr algn="ctr"/>
            <a:r>
              <a:rPr lang="es-ES_tradnl" sz="3200" dirty="0" smtClean="0"/>
              <a:t>15€/UD.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203</Words>
  <Application>Microsoft Office PowerPoint</Application>
  <PresentationFormat>Presentación en pantalla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CATÁLOGO  </vt:lpstr>
      <vt:lpstr>ARTÍCULOS</vt:lpstr>
      <vt:lpstr>Diapositiva 4</vt:lpstr>
      <vt:lpstr>Diapositiva 5</vt:lpstr>
      <vt:lpstr>Diapositiva 6</vt:lpstr>
      <vt:lpstr>Diapositiva 7</vt:lpstr>
      <vt:lpstr>Diapositiva 8</vt:lpstr>
      <vt:lpstr>Diapositiva 9</vt:lpstr>
      <vt:lpstr>LÁMPARA DISEÑO</vt:lpstr>
      <vt:lpstr>GASTRONOMÍA</vt:lpstr>
      <vt:lpstr>Diapositiva 12</vt:lpstr>
      <vt:lpstr>ROLLOS DE NARANJA</vt:lpstr>
      <vt:lpstr>Diapositiva 14</vt:lpstr>
      <vt:lpstr>EMPRESAS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DE PRECIOS.</dc:title>
  <dc:creator>Profesor</dc:creator>
  <cp:lastModifiedBy>Profesor</cp:lastModifiedBy>
  <cp:revision>25</cp:revision>
  <dcterms:created xsi:type="dcterms:W3CDTF">2017-02-15T08:25:23Z</dcterms:created>
  <dcterms:modified xsi:type="dcterms:W3CDTF">2017-03-06T11:11:07Z</dcterms:modified>
</cp:coreProperties>
</file>