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xplosión 1"/>
          <p:cNvSpPr/>
          <p:nvPr/>
        </p:nvSpPr>
        <p:spPr>
          <a:xfrm rot="281614">
            <a:off x="2065680" y="1662472"/>
            <a:ext cx="5408180" cy="4082871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Nube"/>
          <p:cNvSpPr/>
          <p:nvPr/>
        </p:nvSpPr>
        <p:spPr>
          <a:xfrm>
            <a:off x="3131840" y="116632"/>
            <a:ext cx="2880320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633230" y="2915657"/>
            <a:ext cx="272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Consejo</a:t>
            </a:r>
            <a:r>
              <a:rPr lang="es-E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s-ES" sz="2400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Rector</a:t>
            </a:r>
            <a:endParaRPr lang="es-ES" sz="2400" u="sng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81408" y="3406799"/>
            <a:ext cx="303025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Presidenta: </a:t>
            </a:r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Lucía López Pérez</a:t>
            </a:r>
            <a:endParaRPr lang="es-ES" sz="1500" dirty="0" smtClean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Vicepresidenta: </a:t>
            </a:r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Lucía </a:t>
            </a:r>
            <a:r>
              <a:rPr lang="es-ES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Garijo</a:t>
            </a:r>
            <a:endParaRPr lang="es-ES" sz="1500" dirty="0" smtClean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Tesorero: </a:t>
            </a:r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Nicole </a:t>
            </a:r>
            <a:r>
              <a:rPr lang="es-ES" sz="15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Avila</a:t>
            </a:r>
            <a:endParaRPr lang="es-ES" sz="1500" dirty="0" smtClean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  <a:p>
            <a:r>
              <a:rPr lang="es-ES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Secretario: </a:t>
            </a:r>
            <a:r>
              <a:rPr lang="es-ES" sz="1500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Francisco </a:t>
            </a:r>
            <a:r>
              <a:rPr lang="es-ES" sz="15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Atenza</a:t>
            </a:r>
            <a:endParaRPr lang="es-ES" sz="1500" dirty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  <a:p>
            <a:endParaRPr lang="es-ES" sz="1500" dirty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Nube"/>
          <p:cNvSpPr/>
          <p:nvPr/>
        </p:nvSpPr>
        <p:spPr>
          <a:xfrm>
            <a:off x="179512" y="1322575"/>
            <a:ext cx="2766791" cy="195703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723880" y="591709"/>
            <a:ext cx="2787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 err="1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Dep.Contabilidad</a:t>
            </a:r>
            <a:r>
              <a:rPr lang="es-ES" sz="1600" b="1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 y Finanzas</a:t>
            </a:r>
            <a:r>
              <a:rPr lang="es-ES" sz="1400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:</a:t>
            </a:r>
            <a:endParaRPr lang="es-ES" sz="1400" dirty="0" smtClean="0">
              <a:solidFill>
                <a:schemeClr val="accent6"/>
              </a:solidFill>
              <a:latin typeface="Berlin Sans FB Demi" panose="020E0802020502020306" pitchFamily="34" charset="0"/>
            </a:endParaRPr>
          </a:p>
          <a:p>
            <a:r>
              <a:rPr lang="es-ES" sz="1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Jose González</a:t>
            </a:r>
          </a:p>
          <a:p>
            <a:endParaRPr lang="es-ES" sz="1600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8669" y="1964613"/>
            <a:ext cx="1872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Dep.Marketing:</a:t>
            </a:r>
          </a:p>
          <a:p>
            <a:r>
              <a:rPr lang="es-ES" sz="1600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Atenea Trujillo</a:t>
            </a:r>
            <a:endParaRPr lang="es-ES" sz="1600" i="1" dirty="0" smtClean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endParaRPr lang="es-ES" sz="1600" b="1" u="sng" dirty="0">
              <a:solidFill>
                <a:schemeClr val="accent6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5" name="24 Nube"/>
          <p:cNvSpPr/>
          <p:nvPr/>
        </p:nvSpPr>
        <p:spPr>
          <a:xfrm>
            <a:off x="205228" y="4728139"/>
            <a:ext cx="2880320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8" name="27 Nube"/>
          <p:cNvSpPr/>
          <p:nvPr/>
        </p:nvSpPr>
        <p:spPr>
          <a:xfrm>
            <a:off x="6012160" y="1322574"/>
            <a:ext cx="3024336" cy="1847981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Nube"/>
          <p:cNvSpPr/>
          <p:nvPr/>
        </p:nvSpPr>
        <p:spPr>
          <a:xfrm>
            <a:off x="5890208" y="4581128"/>
            <a:ext cx="2880320" cy="206084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593084" y="5161547"/>
            <a:ext cx="283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Dep.Compra</a:t>
            </a:r>
            <a:r>
              <a:rPr lang="es-ES" sz="1600" u="sng" dirty="0">
                <a:solidFill>
                  <a:schemeClr val="accent6"/>
                </a:solidFill>
                <a:latin typeface="Berlin Sans FB Demi" panose="020E0802020502020306" pitchFamily="34" charset="0"/>
              </a:rPr>
              <a:t> </a:t>
            </a:r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y venta</a:t>
            </a:r>
          </a:p>
          <a:p>
            <a:r>
              <a:rPr lang="es-ES" sz="1600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Noelia Egea</a:t>
            </a:r>
            <a:endParaRPr lang="es-ES" sz="1600" i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662929" y="1803014"/>
            <a:ext cx="262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Dep.Producción:</a:t>
            </a:r>
          </a:p>
          <a:p>
            <a:r>
              <a:rPr lang="es-ES" sz="1600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Jennifer Salgado</a:t>
            </a:r>
            <a:endParaRPr lang="es-ES" sz="1600" i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263282" y="5208538"/>
            <a:ext cx="3563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solidFill>
                  <a:schemeClr val="accent6"/>
                </a:solidFill>
                <a:latin typeface="Berlin Sans FB Demi" panose="020E0802020502020306" pitchFamily="34" charset="0"/>
              </a:rPr>
              <a:t>Dep.Recursos humanos:</a:t>
            </a:r>
          </a:p>
          <a:p>
            <a:r>
              <a:rPr lang="es-ES" sz="1600" i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Fernando Peña</a:t>
            </a:r>
            <a:endParaRPr lang="es-ES" sz="1600" i="1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98730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91</TotalTime>
  <Words>43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Berlin Sans FB Demi</vt:lpstr>
      <vt:lpstr>Tw Cen MT</vt:lpstr>
      <vt:lpstr>Paja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Cristina Gonzálvez Serrano</cp:lastModifiedBy>
  <cp:revision>13</cp:revision>
  <dcterms:created xsi:type="dcterms:W3CDTF">2015-11-17T08:34:10Z</dcterms:created>
  <dcterms:modified xsi:type="dcterms:W3CDTF">2017-01-18T12:24:07Z</dcterms:modified>
</cp:coreProperties>
</file>