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82FCB6-7547-405E-B0FF-B270894A873F}" type="datetimeFigureOut">
              <a:rPr lang="es-ES" smtClean="0"/>
              <a:pPr/>
              <a:t>27/01/2017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AE9FCB-E323-4CE4-91B0-2660FDD2ED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4000528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PRESIDENTA: Amanda Segura Sánchez.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VICEPRESIDENTE: Francisco </a:t>
            </a:r>
            <a:r>
              <a:rPr lang="es-ES" sz="2000" b="1" dirty="0" err="1" smtClean="0">
                <a:solidFill>
                  <a:schemeClr val="tx1"/>
                </a:solidFill>
              </a:rPr>
              <a:t>Yarei</a:t>
            </a:r>
            <a:r>
              <a:rPr lang="es-ES" sz="2000" b="1" dirty="0" smtClean="0">
                <a:solidFill>
                  <a:schemeClr val="tx1"/>
                </a:solidFill>
              </a:rPr>
              <a:t> Torres.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SECRETARIO: Jorge Ruíz Martínez.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TESORERO: Stalin Daniel Esparza Chumo.</a:t>
            </a:r>
          </a:p>
          <a:p>
            <a:endParaRPr 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05169" y="0"/>
            <a:ext cx="4538533" cy="1500174"/>
          </a:xfrm>
        </p:spPr>
        <p:txBody>
          <a:bodyPr>
            <a:normAutofit/>
          </a:bodyPr>
          <a:lstStyle/>
          <a:p>
            <a:r>
              <a:rPr lang="es-ES" b="1" u="sng" dirty="0" smtClean="0">
                <a:solidFill>
                  <a:schemeClr val="tx1"/>
                </a:solidFill>
                <a:latin typeface="Baskerville Old Face" pitchFamily="18" charset="0"/>
              </a:rPr>
              <a:t>Organigrama de COOPEJAR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3643314"/>
            <a:ext cx="192882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Responsable </a:t>
            </a:r>
            <a:r>
              <a:rPr lang="es-ES" b="1" dirty="0" smtClean="0">
                <a:solidFill>
                  <a:schemeClr val="tx1"/>
                </a:solidFill>
              </a:rPr>
              <a:t>de marketing y comunicación: Nerea </a:t>
            </a:r>
            <a:r>
              <a:rPr lang="es-ES" b="1" dirty="0" err="1" smtClean="0">
                <a:solidFill>
                  <a:schemeClr val="tx1"/>
                </a:solidFill>
              </a:rPr>
              <a:t>Legaz</a:t>
            </a:r>
            <a:r>
              <a:rPr lang="es-ES" b="1" dirty="0" smtClean="0">
                <a:solidFill>
                  <a:schemeClr val="tx1"/>
                </a:solidFill>
              </a:rPr>
              <a:t> Latorre.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714744" y="3643314"/>
            <a:ext cx="192882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Responsable </a:t>
            </a:r>
            <a:r>
              <a:rPr lang="es-ES" b="1" dirty="0" smtClean="0">
                <a:solidFill>
                  <a:schemeClr val="tx1"/>
                </a:solidFill>
              </a:rPr>
              <a:t>de imagen y diseño: Beatriz Andrea Norte Urrea.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643702" y="3643314"/>
            <a:ext cx="192882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Responsables </a:t>
            </a:r>
            <a:r>
              <a:rPr lang="es-ES" b="1" smtClean="0">
                <a:solidFill>
                  <a:schemeClr val="tx1"/>
                </a:solidFill>
              </a:rPr>
              <a:t>de compras: </a:t>
            </a:r>
            <a:r>
              <a:rPr lang="es-ES" b="1" dirty="0" smtClean="0">
                <a:solidFill>
                  <a:schemeClr val="tx1"/>
                </a:solidFill>
              </a:rPr>
              <a:t>Nicole Montalvo y </a:t>
            </a:r>
            <a:r>
              <a:rPr lang="es-ES" b="1" dirty="0" err="1" smtClean="0">
                <a:solidFill>
                  <a:schemeClr val="tx1"/>
                </a:solidFill>
              </a:rPr>
              <a:t>Mishell</a:t>
            </a:r>
            <a:r>
              <a:rPr lang="es-ES" b="1" dirty="0" smtClean="0">
                <a:solidFill>
                  <a:schemeClr val="tx1"/>
                </a:solidFill>
              </a:rPr>
              <a:t> Estefanía.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drumroll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59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Equidad</vt:lpstr>
      <vt:lpstr>Organigrama de COOPEJAR 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de COOPEJAR</dc:title>
  <dc:creator>Centor</dc:creator>
  <cp:lastModifiedBy>Gestión</cp:lastModifiedBy>
  <cp:revision>3</cp:revision>
  <dcterms:created xsi:type="dcterms:W3CDTF">2017-01-26T15:11:25Z</dcterms:created>
  <dcterms:modified xsi:type="dcterms:W3CDTF">2017-01-27T08:17:06Z</dcterms:modified>
</cp:coreProperties>
</file>