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6ED3A60-EF13-40F8-8940-04DDB0208177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DAE9120-C074-4EA8-932B-D65C5D5F9CD2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E77D69A-AAEE-40EC-A4A1-6E857E3C8FAC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6092DFC-7345-444B-96BE-33DAA37B44BD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6B07FD3-7845-47B6-BE54-CB24ACA01451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69B14D1-7682-4C74-8D29-F4570407AD5D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435199C-3FE2-41A2-8629-62F99ECA2542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AEFBD73-D788-462C-BF6B-6D9C8A861963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19/03/17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96D9E1-473D-4265-AA3F-06AD962C4B90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" descr=""/>
          <p:cNvPicPr/>
          <p:nvPr/>
        </p:nvPicPr>
        <p:blipFill>
          <a:blip r:embed="rId1"/>
          <a:srcRect l="5475" t="0" r="5969" b="20148"/>
          <a:stretch/>
        </p:blipFill>
        <p:spPr>
          <a:xfrm>
            <a:off x="9833760" y="5115960"/>
            <a:ext cx="2359440" cy="175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CustomShape 1"/>
          <p:cNvSpPr/>
          <p:nvPr/>
        </p:nvSpPr>
        <p:spPr>
          <a:xfrm>
            <a:off x="628560" y="343080"/>
            <a:ext cx="4688640" cy="7606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E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Broche canino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628560" y="1295280"/>
            <a:ext cx="274284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Ref.: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001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628560" y="2816280"/>
            <a:ext cx="4348440" cy="1187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Descripción del producto: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Broche canino, cubierto de lana y relleno de algodón.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628560" y="5952960"/>
            <a:ext cx="6620760" cy="639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Precio:</a:t>
            </a:r>
            <a:r>
              <a:rPr b="1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1,20€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(gastos de envío incluidos)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Imagen 10" descr=""/>
          <p:cNvPicPr/>
          <p:nvPr/>
        </p:nvPicPr>
        <p:blipFill>
          <a:blip r:embed="rId2"/>
          <a:stretch/>
        </p:blipFill>
        <p:spPr>
          <a:xfrm>
            <a:off x="6131520" y="438120"/>
            <a:ext cx="4724280" cy="49305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1" descr=""/>
          <p:cNvPicPr/>
          <p:nvPr/>
        </p:nvPicPr>
        <p:blipFill>
          <a:blip r:embed="rId1"/>
          <a:srcRect l="5473" t="0" r="4980" b="19039"/>
          <a:stretch/>
        </p:blipFill>
        <p:spPr>
          <a:xfrm>
            <a:off x="10211040" y="5245200"/>
            <a:ext cx="1961640" cy="15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CustomShape 1"/>
          <p:cNvSpPr/>
          <p:nvPr/>
        </p:nvSpPr>
        <p:spPr>
          <a:xfrm>
            <a:off x="247680" y="390600"/>
            <a:ext cx="4253400" cy="7606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E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Pollito de lana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247680" y="1238400"/>
            <a:ext cx="274284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Ref.: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002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247680" y="2448000"/>
            <a:ext cx="5384520" cy="1919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Descripción del producto: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Llavero con forma de pollito, cubierto de lana y rellenado con algodón.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Disponible en varios colores (blanco, azul oscuro, rojo, rosa y azul turquesa).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219240" y="5867280"/>
            <a:ext cx="6402600" cy="639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Precio:</a:t>
            </a: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3,50€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(gastos de envío incluido)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Imagen 6" descr=""/>
          <p:cNvPicPr/>
          <p:nvPr/>
        </p:nvPicPr>
        <p:blipFill>
          <a:blip r:embed="rId2"/>
          <a:srcRect l="0" t="26825" r="0" b="0"/>
          <a:stretch/>
        </p:blipFill>
        <p:spPr>
          <a:xfrm>
            <a:off x="6792840" y="569880"/>
            <a:ext cx="4108320" cy="4952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1" descr=""/>
          <p:cNvPicPr/>
          <p:nvPr/>
        </p:nvPicPr>
        <p:blipFill>
          <a:blip r:embed="rId1"/>
          <a:srcRect l="3392" t="964" r="3182" b="20651"/>
          <a:stretch/>
        </p:blipFill>
        <p:spPr>
          <a:xfrm>
            <a:off x="9932760" y="5275440"/>
            <a:ext cx="2239560" cy="15505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57" name="Imagen 2" descr=""/>
          <p:cNvPicPr/>
          <p:nvPr/>
        </p:nvPicPr>
        <p:blipFill>
          <a:blip r:embed="rId2"/>
          <a:srcRect l="0" t="0" r="0" b="11921"/>
          <a:stretch/>
        </p:blipFill>
        <p:spPr>
          <a:xfrm rot="5400000">
            <a:off x="6309000" y="1182240"/>
            <a:ext cx="4082040" cy="4368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8" name="CustomShape 1"/>
          <p:cNvSpPr/>
          <p:nvPr/>
        </p:nvSpPr>
        <p:spPr>
          <a:xfrm>
            <a:off x="380880" y="247680"/>
            <a:ext cx="7247880" cy="8215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ES" sz="4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Monstruo de las galletas.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380880" y="1181160"/>
            <a:ext cx="274284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Ref.: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003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367560" y="2252160"/>
            <a:ext cx="4144680" cy="22849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Descripción del producto: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Personaje de la serie Barrio Sesamo, llamado Triki y conocido también como el monstruo de las galletas fabricado con hama</a:t>
            </a:r>
            <a:r>
              <a:rPr b="1" lang="es-ES" sz="2400" spc="-1" strike="noStrike">
                <a:solidFill>
                  <a:srgbClr val="1e4e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367560" y="5943600"/>
            <a:ext cx="5369040" cy="639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Precio:</a:t>
            </a:r>
            <a:r>
              <a:rPr b="1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0,75€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(gastos de envío incluidos)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1" descr=""/>
          <p:cNvPicPr/>
          <p:nvPr/>
        </p:nvPicPr>
        <p:blipFill>
          <a:blip r:embed="rId1"/>
          <a:srcRect l="5969" t="0" r="7465" b="16120"/>
          <a:stretch/>
        </p:blipFill>
        <p:spPr>
          <a:xfrm>
            <a:off x="9791280" y="5013360"/>
            <a:ext cx="2424240" cy="186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CustomShape 1"/>
          <p:cNvSpPr/>
          <p:nvPr/>
        </p:nvSpPr>
        <p:spPr>
          <a:xfrm>
            <a:off x="847800" y="298440"/>
            <a:ext cx="4429800" cy="82152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ES" sz="4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Mario Bros.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847800" y="1228680"/>
            <a:ext cx="274284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Ref.</a:t>
            </a:r>
            <a:r>
              <a:rPr b="1" lang="es-ES" sz="2000" spc="-1" strike="noStrike">
                <a:solidFill>
                  <a:srgbClr val="5381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004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847800" y="2835000"/>
            <a:ext cx="4565160" cy="1187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Descripción del producto: </a:t>
            </a: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Personaje de videojuegos, Mario Bros fabricado con hama.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847800" y="5905440"/>
            <a:ext cx="5301720" cy="639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Precio:</a:t>
            </a:r>
            <a:r>
              <a:rPr b="1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0,75€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(gastos de envío incluidos)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Imagen 6" descr=""/>
          <p:cNvPicPr/>
          <p:nvPr/>
        </p:nvPicPr>
        <p:blipFill>
          <a:blip r:embed="rId2"/>
          <a:srcRect l="3738" t="27705" r="14640" b="30823"/>
          <a:stretch/>
        </p:blipFill>
        <p:spPr>
          <a:xfrm>
            <a:off x="6183360" y="1228680"/>
            <a:ext cx="4707720" cy="40687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399960" y="533520"/>
            <a:ext cx="5292360" cy="7606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E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Pulsera de cuerda.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399960" y="1400040"/>
            <a:ext cx="274284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Ref.: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005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400320" y="2676600"/>
            <a:ext cx="3901680" cy="1187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Descripción del producto: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Pulsera hecha con hilos de colores con forma de trenza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4"/>
          <p:cNvSpPr/>
          <p:nvPr/>
        </p:nvSpPr>
        <p:spPr>
          <a:xfrm>
            <a:off x="399960" y="5638680"/>
            <a:ext cx="5256360" cy="639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Precio:</a:t>
            </a:r>
            <a:r>
              <a:rPr b="1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1,00€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(gastos de envío incluidos)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n 5" descr=""/>
          <p:cNvPicPr/>
          <p:nvPr/>
        </p:nvPicPr>
        <p:blipFill>
          <a:blip r:embed="rId1"/>
          <a:srcRect l="5969" t="0" r="7465" b="16120"/>
          <a:stretch/>
        </p:blipFill>
        <p:spPr>
          <a:xfrm>
            <a:off x="9790920" y="5017680"/>
            <a:ext cx="2424240" cy="186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Imagen 6" descr=""/>
          <p:cNvPicPr/>
          <p:nvPr/>
        </p:nvPicPr>
        <p:blipFill>
          <a:blip r:embed="rId2"/>
          <a:stretch/>
        </p:blipFill>
        <p:spPr>
          <a:xfrm>
            <a:off x="5124240" y="1439280"/>
            <a:ext cx="6011640" cy="37544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1" descr=""/>
          <p:cNvPicPr/>
          <p:nvPr/>
        </p:nvPicPr>
        <p:blipFill>
          <a:blip r:embed="rId1"/>
          <a:srcRect l="5969" t="0" r="7465" b="16120"/>
          <a:stretch/>
        </p:blipFill>
        <p:spPr>
          <a:xfrm>
            <a:off x="9790920" y="5017680"/>
            <a:ext cx="2424240" cy="186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CustomShape 1"/>
          <p:cNvSpPr/>
          <p:nvPr/>
        </p:nvSpPr>
        <p:spPr>
          <a:xfrm>
            <a:off x="361800" y="495360"/>
            <a:ext cx="5409000" cy="8215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ES" sz="4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Llavero de cuerda.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361800" y="1609560"/>
            <a:ext cx="274284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Ref.: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006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361800" y="3343320"/>
            <a:ext cx="4889160" cy="1187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Descripción del producto: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Llavero hecho con cuerdas de colores.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361800" y="5867280"/>
            <a:ext cx="8343360" cy="639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Precio: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1,00€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(gastos de envío incluidos)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6 Imagen" descr=""/>
          <p:cNvPicPr/>
          <p:nvPr/>
        </p:nvPicPr>
        <p:blipFill>
          <a:blip r:embed="rId2"/>
          <a:stretch/>
        </p:blipFill>
        <p:spPr>
          <a:xfrm>
            <a:off x="6971760" y="1013400"/>
            <a:ext cx="3753360" cy="43250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1" descr=""/>
          <p:cNvPicPr/>
          <p:nvPr/>
        </p:nvPicPr>
        <p:blipFill>
          <a:blip r:embed="rId1"/>
          <a:srcRect l="5969" t="0" r="7465" b="16120"/>
          <a:stretch/>
        </p:blipFill>
        <p:spPr>
          <a:xfrm>
            <a:off x="9790920" y="5017680"/>
            <a:ext cx="2424240" cy="186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" name="CustomShape 1"/>
          <p:cNvSpPr/>
          <p:nvPr/>
        </p:nvSpPr>
        <p:spPr>
          <a:xfrm>
            <a:off x="642600" y="358200"/>
            <a:ext cx="4942440" cy="7606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es-ES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Pompones de lana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67440" y="1248120"/>
            <a:ext cx="292824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Ref.: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007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729000" y="5400000"/>
            <a:ext cx="6066720" cy="639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Precio</a:t>
            </a: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b="1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3,50€</a:t>
            </a: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(Gastos de envió incluidos)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766080" y="2360160"/>
            <a:ext cx="4559400" cy="155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Descripción del producto: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Pompones hecho con lana con forma de conejos muy adorables. Disponible en varios colores.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10 Imagen" descr=""/>
          <p:cNvPicPr/>
          <p:nvPr/>
        </p:nvPicPr>
        <p:blipFill>
          <a:blip r:embed="rId2"/>
          <a:srcRect l="1068" t="16335" r="0" b="21780"/>
          <a:stretch/>
        </p:blipFill>
        <p:spPr>
          <a:xfrm>
            <a:off x="6611040" y="988560"/>
            <a:ext cx="4345560" cy="43120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Application>LibreOffice/5.2.3.3$Windows_x86 LibreOffice_project/d54a8868f08a7b39642414cf2c8ef2f228f780cf</Application>
  <Words>209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2012-07-30T22:48:03Z</dcterms:created>
  <dc:creator/>
  <dc:description/>
  <dc:language>es-ES</dc:language>
  <cp:lastModifiedBy>MV_XP</cp:lastModifiedBy>
  <dcterms:modified xsi:type="dcterms:W3CDTF">2017-03-17T08:33:37Z</dcterms:modified>
  <cp:revision>11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