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6DB4-1B3C-47C0-BC3B-391F844C660B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65354-1F06-41BC-81C1-0307BB4D562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/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DARK LIGHTERS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Catalogo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76672"/>
            <a:ext cx="2780928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7391810_1279966312094250_1455049616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3212976" cy="3212976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283968" y="404664"/>
            <a:ext cx="3960440" cy="2736304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ACAB’S CLIPPER</a:t>
            </a:r>
            <a:br>
              <a:rPr lang="it-IT" dirty="0" smtClean="0"/>
            </a:br>
            <a:r>
              <a:rPr lang="it-IT" sz="2200" dirty="0" err="1" smtClean="0"/>
              <a:t>Simple</a:t>
            </a:r>
            <a:r>
              <a:rPr lang="it-IT" sz="2200" dirty="0" smtClean="0"/>
              <a:t> and </a:t>
            </a:r>
            <a:r>
              <a:rPr lang="it-IT" sz="2200" dirty="0" err="1" smtClean="0"/>
              <a:t>elegant</a:t>
            </a:r>
            <a:r>
              <a:rPr lang="it-IT" sz="2200" dirty="0" smtClean="0"/>
              <a:t>, </a:t>
            </a:r>
            <a:r>
              <a:rPr lang="it-IT" sz="2200" dirty="0" err="1" smtClean="0"/>
              <a:t>with</a:t>
            </a:r>
            <a:r>
              <a:rPr lang="it-IT" sz="2200" dirty="0" smtClean="0"/>
              <a:t> a </a:t>
            </a:r>
            <a:r>
              <a:rPr lang="it-IT" sz="2200" dirty="0" err="1" smtClean="0"/>
              <a:t>direct</a:t>
            </a:r>
            <a:r>
              <a:rPr lang="it-IT" sz="2200" dirty="0" smtClean="0"/>
              <a:t> and precise </a:t>
            </a:r>
            <a:r>
              <a:rPr lang="it-IT" sz="2200" dirty="0" err="1" smtClean="0"/>
              <a:t>meaning</a:t>
            </a:r>
            <a:r>
              <a:rPr lang="it-IT" sz="2200" dirty="0" smtClean="0"/>
              <a:t>. </a:t>
            </a:r>
            <a:r>
              <a:rPr lang="it-IT" sz="2200" dirty="0" err="1" smtClean="0"/>
              <a:t>Only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self  </a:t>
            </a:r>
            <a:r>
              <a:rPr lang="it-IT" sz="2200" dirty="0" err="1" smtClean="0"/>
              <a:t>confident</a:t>
            </a:r>
            <a:r>
              <a:rPr lang="it-IT" sz="2200" dirty="0" smtClean="0"/>
              <a:t> people.</a:t>
            </a:r>
            <a:endParaRPr lang="it-IT" sz="2200" dirty="0"/>
          </a:p>
        </p:txBody>
      </p:sp>
      <p:pic>
        <p:nvPicPr>
          <p:cNvPr id="4" name="Immagine 3" descr="ggggggggggggggggggggggggggggrrrrrrrr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429000"/>
            <a:ext cx="3240360" cy="316835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499992" y="4077072"/>
            <a:ext cx="36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ALIENS</a:t>
            </a:r>
          </a:p>
          <a:p>
            <a:r>
              <a:rPr lang="it-IT" sz="2200" dirty="0" smtClean="0"/>
              <a:t>Do </a:t>
            </a:r>
            <a:r>
              <a:rPr lang="it-IT" sz="2200" dirty="0" err="1" smtClean="0"/>
              <a:t>you</a:t>
            </a:r>
            <a:r>
              <a:rPr lang="it-IT" sz="2200" dirty="0" smtClean="0"/>
              <a:t> </a:t>
            </a:r>
            <a:r>
              <a:rPr lang="it-IT" sz="2200" dirty="0" err="1" smtClean="0"/>
              <a:t>believe</a:t>
            </a:r>
            <a:r>
              <a:rPr lang="it-IT" sz="2200" dirty="0" smtClean="0"/>
              <a:t> in </a:t>
            </a:r>
            <a:r>
              <a:rPr lang="it-IT" sz="2200" dirty="0" err="1" smtClean="0"/>
              <a:t>aliens</a:t>
            </a:r>
            <a:r>
              <a:rPr lang="it-IT" sz="2200" dirty="0" smtClean="0"/>
              <a:t>? </a:t>
            </a:r>
            <a:r>
              <a:rPr lang="it-IT" sz="2200" dirty="0" err="1" smtClean="0"/>
              <a:t>This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the </a:t>
            </a:r>
            <a:r>
              <a:rPr lang="it-IT" sz="2200" dirty="0" err="1" smtClean="0"/>
              <a:t>lighter</a:t>
            </a:r>
            <a:r>
              <a:rPr lang="it-IT" sz="2200" dirty="0" smtClean="0"/>
              <a:t> </a:t>
            </a:r>
            <a:r>
              <a:rPr lang="it-IT" sz="2200" dirty="0" err="1" smtClean="0"/>
              <a:t>for</a:t>
            </a:r>
            <a:r>
              <a:rPr lang="it-IT" sz="2200" dirty="0" smtClean="0"/>
              <a:t> </a:t>
            </a:r>
            <a:r>
              <a:rPr lang="it-IT" sz="2200" dirty="0" err="1" smtClean="0"/>
              <a:t>you</a:t>
            </a:r>
            <a:r>
              <a:rPr lang="it-IT" sz="2200" dirty="0" smtClean="0"/>
              <a:t>.</a:t>
            </a:r>
            <a:endParaRPr lang="it-IT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096344" cy="309634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572000" y="1052736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FLORAL SKULL</a:t>
            </a:r>
          </a:p>
          <a:p>
            <a:r>
              <a:rPr lang="it-IT" sz="2200" dirty="0" smtClean="0"/>
              <a:t>Do  </a:t>
            </a:r>
            <a:r>
              <a:rPr lang="it-IT" sz="2200" dirty="0" err="1" smtClean="0"/>
              <a:t>you</a:t>
            </a:r>
            <a:r>
              <a:rPr lang="it-IT" sz="2200" dirty="0" smtClean="0"/>
              <a:t> </a:t>
            </a:r>
            <a:r>
              <a:rPr lang="it-IT" sz="2200" dirty="0" err="1" smtClean="0"/>
              <a:t>like</a:t>
            </a:r>
            <a:r>
              <a:rPr lang="it-IT" sz="2200" dirty="0" smtClean="0"/>
              <a:t> </a:t>
            </a:r>
            <a:r>
              <a:rPr lang="it-IT" sz="2200" dirty="0" err="1" smtClean="0"/>
              <a:t>two</a:t>
            </a:r>
            <a:r>
              <a:rPr lang="it-IT" sz="2200" dirty="0" smtClean="0"/>
              <a:t> </a:t>
            </a:r>
            <a:r>
              <a:rPr lang="it-IT" sz="2200" dirty="0" err="1" smtClean="0"/>
              <a:t>completely</a:t>
            </a:r>
            <a:r>
              <a:rPr lang="it-IT" sz="2200" dirty="0" smtClean="0"/>
              <a:t> </a:t>
            </a:r>
            <a:r>
              <a:rPr lang="it-IT" sz="2200" dirty="0" err="1" smtClean="0"/>
              <a:t>different</a:t>
            </a:r>
            <a:r>
              <a:rPr lang="it-IT" sz="2200" dirty="0" smtClean="0"/>
              <a:t> </a:t>
            </a:r>
            <a:r>
              <a:rPr lang="it-IT" sz="2200" dirty="0" err="1" smtClean="0"/>
              <a:t>things</a:t>
            </a:r>
            <a:r>
              <a:rPr lang="it-IT" sz="2200" dirty="0" smtClean="0"/>
              <a:t> </a:t>
            </a:r>
            <a:r>
              <a:rPr lang="it-IT" sz="2200" dirty="0" err="1" smtClean="0"/>
              <a:t>like</a:t>
            </a:r>
            <a:r>
              <a:rPr lang="it-IT" sz="2200" dirty="0" smtClean="0"/>
              <a:t> </a:t>
            </a:r>
            <a:r>
              <a:rPr lang="it-IT" sz="2200" dirty="0" err="1" smtClean="0"/>
              <a:t>flowers</a:t>
            </a:r>
            <a:r>
              <a:rPr lang="it-IT" sz="2200" dirty="0" smtClean="0"/>
              <a:t> and </a:t>
            </a:r>
            <a:r>
              <a:rPr lang="it-IT" sz="2200" dirty="0" err="1" smtClean="0"/>
              <a:t>skulls</a:t>
            </a:r>
            <a:r>
              <a:rPr lang="it-IT" sz="2200" dirty="0" smtClean="0"/>
              <a:t>? A </a:t>
            </a:r>
            <a:r>
              <a:rPr lang="it-IT" sz="2200" dirty="0" err="1" smtClean="0"/>
              <a:t>floral</a:t>
            </a:r>
            <a:r>
              <a:rPr lang="it-IT" sz="2200" dirty="0" smtClean="0"/>
              <a:t> </a:t>
            </a:r>
            <a:r>
              <a:rPr lang="it-IT" sz="2200" dirty="0" err="1" smtClean="0"/>
              <a:t>skull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</a:t>
            </a:r>
            <a:r>
              <a:rPr lang="it-IT" sz="2200" dirty="0" err="1" smtClean="0"/>
              <a:t>what</a:t>
            </a:r>
            <a:r>
              <a:rPr lang="it-IT" sz="2200" dirty="0" smtClean="0"/>
              <a:t> </a:t>
            </a:r>
            <a:r>
              <a:rPr lang="it-IT" sz="2200" dirty="0" err="1" smtClean="0"/>
              <a:t>you</a:t>
            </a:r>
            <a:r>
              <a:rPr lang="it-IT" sz="2200" dirty="0" smtClean="0"/>
              <a:t> </a:t>
            </a:r>
            <a:r>
              <a:rPr lang="it-IT" sz="2200" dirty="0" err="1" smtClean="0"/>
              <a:t>need</a:t>
            </a:r>
            <a:r>
              <a:rPr lang="it-IT" sz="2200" dirty="0" smtClean="0"/>
              <a:t>!</a:t>
            </a:r>
          </a:p>
        </p:txBody>
      </p:sp>
      <p:pic>
        <p:nvPicPr>
          <p:cNvPr id="4" name="Immagine 3" descr="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501008"/>
            <a:ext cx="3092995" cy="324036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644008" y="3933056"/>
            <a:ext cx="3240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GALAXY</a:t>
            </a:r>
          </a:p>
          <a:p>
            <a:r>
              <a:rPr lang="it-IT" sz="2200" dirty="0" err="1" smtClean="0"/>
              <a:t>For</a:t>
            </a:r>
            <a:r>
              <a:rPr lang="it-IT" sz="2200" dirty="0" smtClean="0"/>
              <a:t> </a:t>
            </a:r>
            <a:r>
              <a:rPr lang="it-IT" sz="2200" dirty="0" err="1" smtClean="0"/>
              <a:t>galactic</a:t>
            </a:r>
            <a:r>
              <a:rPr lang="it-IT" sz="2200" dirty="0" smtClean="0"/>
              <a:t>  </a:t>
            </a:r>
            <a:r>
              <a:rPr lang="it-IT" sz="2200" dirty="0" err="1" smtClean="0"/>
              <a:t>person</a:t>
            </a:r>
            <a:r>
              <a:rPr lang="it-IT" sz="2200" dirty="0" smtClean="0"/>
              <a:t>.</a:t>
            </a:r>
            <a:endParaRPr lang="it-IT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7392894_1280072575416957_153713820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3168352" cy="302433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067944" y="836712"/>
            <a:ext cx="45365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MANDALA’S CLIPPER</a:t>
            </a:r>
          </a:p>
          <a:p>
            <a:pPr algn="just"/>
            <a:r>
              <a:rPr lang="it-IT" sz="2200" dirty="0" smtClean="0"/>
              <a:t>A  jam of </a:t>
            </a:r>
            <a:r>
              <a:rPr lang="it-IT" sz="2200" dirty="0" err="1" smtClean="0"/>
              <a:t>cultures</a:t>
            </a:r>
            <a:r>
              <a:rPr lang="it-IT" sz="2200" dirty="0" smtClean="0"/>
              <a:t>: </a:t>
            </a:r>
            <a:r>
              <a:rPr lang="it-IT" sz="2200" dirty="0" err="1" smtClean="0"/>
              <a:t>east</a:t>
            </a:r>
            <a:r>
              <a:rPr lang="it-IT" sz="2200" dirty="0" smtClean="0"/>
              <a:t> </a:t>
            </a:r>
            <a:r>
              <a:rPr lang="it-IT" sz="2200" dirty="0" smtClean="0"/>
              <a:t>and </a:t>
            </a:r>
            <a:r>
              <a:rPr lang="it-IT" sz="2200" dirty="0" smtClean="0"/>
              <a:t>west live </a:t>
            </a:r>
            <a:r>
              <a:rPr lang="it-IT" sz="2200" dirty="0" err="1" smtClean="0"/>
              <a:t>together</a:t>
            </a:r>
            <a:r>
              <a:rPr lang="it-IT" sz="2200" dirty="0" smtClean="0"/>
              <a:t> on </a:t>
            </a:r>
            <a:r>
              <a:rPr lang="it-IT" sz="2200" dirty="0" err="1" smtClean="0"/>
              <a:t>this</a:t>
            </a:r>
            <a:r>
              <a:rPr lang="it-IT" sz="2200" dirty="0" smtClean="0"/>
              <a:t> </a:t>
            </a:r>
            <a:r>
              <a:rPr lang="it-IT" sz="2200" dirty="0" err="1" smtClean="0"/>
              <a:t>lighters</a:t>
            </a:r>
            <a:r>
              <a:rPr lang="it-IT" sz="2200" dirty="0" smtClean="0"/>
              <a:t>.</a:t>
            </a:r>
          </a:p>
          <a:p>
            <a:endParaRPr lang="it-IT" dirty="0"/>
          </a:p>
        </p:txBody>
      </p:sp>
      <p:pic>
        <p:nvPicPr>
          <p:cNvPr id="4" name="Immagine 3" descr="ggggggggggggg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429000"/>
            <a:ext cx="3168352" cy="328498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355976" y="4293096"/>
            <a:ext cx="3960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GIRL POWER</a:t>
            </a:r>
          </a:p>
          <a:p>
            <a:r>
              <a:rPr lang="it-IT" sz="2200" dirty="0" err="1" smtClean="0"/>
              <a:t>Against</a:t>
            </a:r>
            <a:r>
              <a:rPr lang="it-IT" sz="2200" dirty="0" smtClean="0"/>
              <a:t> gender </a:t>
            </a:r>
            <a:r>
              <a:rPr lang="it-IT" sz="2200" dirty="0" err="1" smtClean="0"/>
              <a:t>supremasy</a:t>
            </a:r>
            <a:r>
              <a:rPr lang="it-IT" sz="2200" dirty="0" smtClean="0"/>
              <a:t>; </a:t>
            </a:r>
            <a:r>
              <a:rPr lang="it-IT" sz="2200" dirty="0" err="1" smtClean="0"/>
              <a:t>power</a:t>
            </a:r>
            <a:r>
              <a:rPr lang="it-IT" sz="2200" dirty="0" smtClean="0"/>
              <a:t> </a:t>
            </a:r>
            <a:r>
              <a:rPr lang="it-IT" sz="2200" dirty="0" err="1" smtClean="0"/>
              <a:t>to</a:t>
            </a:r>
            <a:r>
              <a:rPr lang="it-IT" sz="2200" dirty="0" smtClean="0"/>
              <a:t> women!</a:t>
            </a:r>
            <a:endParaRPr lang="it-IT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djrhnuiodsjgiodjb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168352" cy="309634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572000" y="692697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BABA’</a:t>
            </a:r>
          </a:p>
          <a:p>
            <a:r>
              <a:rPr lang="it-IT" sz="2200" dirty="0" err="1" smtClean="0"/>
              <a:t>One</a:t>
            </a:r>
            <a:r>
              <a:rPr lang="it-IT" sz="2200" dirty="0" smtClean="0"/>
              <a:t> of </a:t>
            </a:r>
            <a:r>
              <a:rPr lang="it-IT" sz="2200" dirty="0" err="1" smtClean="0"/>
              <a:t>our</a:t>
            </a:r>
            <a:r>
              <a:rPr lang="it-IT" sz="2200" dirty="0" smtClean="0"/>
              <a:t> </a:t>
            </a:r>
            <a:r>
              <a:rPr lang="it-IT" sz="2200" smtClean="0"/>
              <a:t>neapoletan</a:t>
            </a:r>
            <a:r>
              <a:rPr lang="it-IT" sz="2200" dirty="0" smtClean="0"/>
              <a:t> </a:t>
            </a:r>
            <a:r>
              <a:rPr lang="it-IT" sz="2200" dirty="0" err="1" smtClean="0"/>
              <a:t>desserts</a:t>
            </a:r>
            <a:r>
              <a:rPr lang="it-IT" sz="2200" dirty="0" smtClean="0"/>
              <a:t>, </a:t>
            </a:r>
            <a:r>
              <a:rPr lang="it-IT" sz="2200" dirty="0" err="1" smtClean="0"/>
              <a:t>we</a:t>
            </a:r>
            <a:r>
              <a:rPr lang="it-IT" sz="2200" dirty="0" smtClean="0"/>
              <a:t> </a:t>
            </a:r>
            <a:r>
              <a:rPr lang="it-IT" sz="2200" dirty="0" err="1" smtClean="0"/>
              <a:t>hope</a:t>
            </a:r>
            <a:r>
              <a:rPr lang="it-IT" sz="2200" dirty="0" smtClean="0"/>
              <a:t> </a:t>
            </a:r>
            <a:r>
              <a:rPr lang="it-IT" sz="2200" dirty="0" err="1" smtClean="0"/>
              <a:t>you’ll</a:t>
            </a:r>
            <a:r>
              <a:rPr lang="it-IT" sz="2200" dirty="0" smtClean="0"/>
              <a:t> </a:t>
            </a:r>
            <a:r>
              <a:rPr lang="it-IT" sz="2200" dirty="0" err="1" smtClean="0"/>
              <a:t>like</a:t>
            </a:r>
            <a:r>
              <a:rPr lang="it-IT" sz="2200" dirty="0" smtClean="0"/>
              <a:t> </a:t>
            </a:r>
            <a:r>
              <a:rPr lang="it-IT" sz="2200" dirty="0" err="1" smtClean="0"/>
              <a:t>it</a:t>
            </a:r>
            <a:r>
              <a:rPr lang="it-IT" sz="2200" dirty="0" smtClean="0"/>
              <a:t>.</a:t>
            </a:r>
          </a:p>
          <a:p>
            <a:endParaRPr lang="it-IT" dirty="0"/>
          </a:p>
        </p:txBody>
      </p:sp>
      <p:pic>
        <p:nvPicPr>
          <p:cNvPr id="5" name="Immagine 4" descr="tghghg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429000"/>
            <a:ext cx="3168351" cy="321297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716016" y="3933056"/>
            <a:ext cx="33123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NAPLES</a:t>
            </a:r>
          </a:p>
          <a:p>
            <a:r>
              <a:rPr lang="en-US" sz="2200" dirty="0" smtClean="0"/>
              <a:t>One of the best landscapes of  Naples.</a:t>
            </a:r>
            <a:endParaRPr lang="it-IT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95</Words>
  <Application>Microsoft Office PowerPoint</Application>
  <PresentationFormat>Presentazione su schermo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DARK LIGHTERS</vt:lpstr>
      <vt:lpstr>ACAB’S CLIPPER Simple and elegant, with a direct and precise meaning. Only for self  confident people.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LIGHTERS</dc:title>
  <dc:creator>Guest</dc:creator>
  <cp:lastModifiedBy>docente</cp:lastModifiedBy>
  <cp:revision>11</cp:revision>
  <dcterms:created xsi:type="dcterms:W3CDTF">2017-03-20T09:11:45Z</dcterms:created>
  <dcterms:modified xsi:type="dcterms:W3CDTF">2017-03-21T11:01:53Z</dcterms:modified>
</cp:coreProperties>
</file>