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8" r:id="rId3"/>
    <p:sldId id="259" r:id="rId4"/>
    <p:sldId id="261" r:id="rId5"/>
    <p:sldId id="266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3542AB3-3EC7-4759-ADCA-65051021FE23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ECAEBCE-F613-40B3-981D-43723F46F5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7790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2AB3-3EC7-4759-ADCA-65051021FE23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EBCE-F613-40B3-981D-43723F46F5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5061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542AB3-3EC7-4759-ADCA-65051021FE23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ECAEBCE-F613-40B3-981D-43723F46F5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77212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542AB3-3EC7-4759-ADCA-65051021FE23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ECAEBCE-F613-40B3-981D-43723F46F56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33628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542AB3-3EC7-4759-ADCA-65051021FE23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ECAEBCE-F613-40B3-981D-43723F46F5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7233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2AB3-3EC7-4759-ADCA-65051021FE23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EBCE-F613-40B3-981D-43723F46F5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1638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2AB3-3EC7-4759-ADCA-65051021FE23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EBCE-F613-40B3-981D-43723F46F5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6423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2AB3-3EC7-4759-ADCA-65051021FE23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EBCE-F613-40B3-981D-43723F46F5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75929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542AB3-3EC7-4759-ADCA-65051021FE23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ECAEBCE-F613-40B3-981D-43723F46F5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7624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2AB3-3EC7-4759-ADCA-65051021FE23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EBCE-F613-40B3-981D-43723F46F5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5438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542AB3-3EC7-4759-ADCA-65051021FE23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ECAEBCE-F613-40B3-981D-43723F46F5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5848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2AB3-3EC7-4759-ADCA-65051021FE23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EBCE-F613-40B3-981D-43723F46F5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6680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2AB3-3EC7-4759-ADCA-65051021FE23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EBCE-F613-40B3-981D-43723F46F5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7746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2AB3-3EC7-4759-ADCA-65051021FE23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EBCE-F613-40B3-981D-43723F46F5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6666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2AB3-3EC7-4759-ADCA-65051021FE23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EBCE-F613-40B3-981D-43723F46F5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212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2AB3-3EC7-4759-ADCA-65051021FE23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EBCE-F613-40B3-981D-43723F46F5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4180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2AB3-3EC7-4759-ADCA-65051021FE23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EBCE-F613-40B3-981D-43723F46F5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3209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42AB3-3EC7-4759-ADCA-65051021FE23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AEBCE-F613-40B3-981D-43723F46F5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82344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62507" y="206424"/>
            <a:ext cx="9448800" cy="182509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Teen</a:t>
            </a:r>
            <a:r>
              <a:rPr lang="it-IT" dirty="0" smtClean="0">
                <a:latin typeface="Arial Black" panose="020B0A04020102020204" pitchFamily="34" charset="0"/>
              </a:rPr>
              <a:t> </a:t>
            </a: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company</a:t>
            </a:r>
            <a:endParaRPr lang="it-IT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17808" y="2228404"/>
            <a:ext cx="9448800" cy="685800"/>
          </a:xfrm>
        </p:spPr>
        <p:txBody>
          <a:bodyPr>
            <a:noAutofit/>
          </a:bodyPr>
          <a:lstStyle/>
          <a:p>
            <a:pPr algn="ctr"/>
            <a:r>
              <a:rPr 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Catalogo prodotti</a:t>
            </a:r>
            <a:endParaRPr lang="it-IT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60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9253" y="213670"/>
            <a:ext cx="5079991" cy="823912"/>
          </a:xfrm>
        </p:spPr>
        <p:txBody>
          <a:bodyPr>
            <a:noAutofit/>
          </a:bodyPr>
          <a:lstStyle/>
          <a:p>
            <a:r>
              <a:rPr lang="it-IT" b="1" i="1" dirty="0" smtClean="0">
                <a:latin typeface="Arial Black" panose="020B0A04020102020204" pitchFamily="34" charset="0"/>
              </a:rPr>
              <a:t>Modello COLORSMOKE</a:t>
            </a:r>
            <a:endParaRPr lang="it-IT" b="1" i="1" dirty="0">
              <a:latin typeface="Arial Black" panose="020B0A04020102020204" pitchFamily="34" charset="0"/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" y="1448633"/>
            <a:ext cx="3567448" cy="2623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86500" y="303822"/>
            <a:ext cx="5105400" cy="823912"/>
          </a:xfrm>
        </p:spPr>
        <p:txBody>
          <a:bodyPr>
            <a:normAutofit/>
          </a:bodyPr>
          <a:lstStyle/>
          <a:p>
            <a:r>
              <a:rPr lang="it-IT" sz="3200" b="1" i="1" dirty="0" smtClean="0">
                <a:latin typeface="Arial Black" panose="020B0A04020102020204" pitchFamily="34" charset="0"/>
              </a:rPr>
              <a:t>Modello FIRETEEN</a:t>
            </a:r>
            <a:endParaRPr lang="it-IT" sz="3200" b="1" i="1" dirty="0">
              <a:latin typeface="Arial Black" panose="020B0A040201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18186" y="4223476"/>
            <a:ext cx="4288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latin typeface="Arial Black" panose="020B0A04020102020204" pitchFamily="34" charset="0"/>
              </a:rPr>
              <a:t>Italiano:</a:t>
            </a: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Modello molto colorato e vivace, presenta sul fronte una miscela di colori che impreziosiscono il pacchetto.</a:t>
            </a:r>
          </a:p>
          <a:p>
            <a:r>
              <a:rPr lang="it-IT" b="1" i="1" dirty="0" smtClean="0">
                <a:latin typeface="Arial Black" panose="020B0A04020102020204" pitchFamily="34" charset="0"/>
              </a:rPr>
              <a:t>Spagnolo:</a:t>
            </a:r>
            <a:endParaRPr lang="it-IT" b="1" i="1" dirty="0">
              <a:latin typeface="Arial Black" panose="020B0A04020102020204" pitchFamily="34" charset="0"/>
            </a:endParaRPr>
          </a:p>
          <a:p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colorado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alegre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presenta en  la parte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frontal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mezcla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colores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embellece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paquete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egnaposto contenuto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11" y="1390438"/>
            <a:ext cx="2468578" cy="2490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asellaDiTesto 11"/>
          <p:cNvSpPr txBox="1"/>
          <p:nvPr/>
        </p:nvSpPr>
        <p:spPr>
          <a:xfrm>
            <a:off x="6851561" y="4223476"/>
            <a:ext cx="4327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latin typeface="Arial Black" panose="020B0A04020102020204" pitchFamily="34" charset="0"/>
              </a:rPr>
              <a:t>Italiano:</a:t>
            </a:r>
          </a:p>
          <a:p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Questo modello presenta le iniziali della nostra società sul fronte del pacchetto ed è completamente in nero.</a:t>
            </a:r>
          </a:p>
          <a:p>
            <a:r>
              <a:rPr lang="it-IT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Spagnolo:</a:t>
            </a:r>
          </a:p>
          <a:p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Este paquete presenta las iniciales de nuestra sociedad en la parte frontal y es enteramente negro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46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56" y="1378040"/>
            <a:ext cx="2551310" cy="2743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837127" y="489397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i="1" dirty="0" smtClean="0">
                <a:latin typeface="Arial Black" panose="020B0A04020102020204" pitchFamily="34" charset="0"/>
              </a:rPr>
              <a:t>Modello HARD</a:t>
            </a:r>
            <a:endParaRPr lang="it-IT" sz="3600" i="1" dirty="0">
              <a:latin typeface="Arial Black" panose="020B0A040201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08338" y="4288662"/>
            <a:ext cx="39041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latin typeface="Arial Black" panose="020B0A04020102020204" pitchFamily="34" charset="0"/>
              </a:rPr>
              <a:t>Italiano:</a:t>
            </a:r>
          </a:p>
          <a:p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Questo modello presenta il nostro logo sul fronte e la sua caratteristica è il colore arancione.</a:t>
            </a:r>
          </a:p>
          <a:p>
            <a:r>
              <a:rPr lang="it-IT" i="1" dirty="0">
                <a:latin typeface="Arial Black" panose="020B0A04020102020204" pitchFamily="34" charset="0"/>
              </a:rPr>
              <a:t>Spagnolo: </a:t>
            </a:r>
            <a:endParaRPr lang="it-IT" i="1" dirty="0" smtClean="0">
              <a:latin typeface="Arial Black" panose="020B0A04020102020204" pitchFamily="34" charset="0"/>
            </a:endParaRPr>
          </a:p>
          <a:p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it-IT" i="1" dirty="0" err="1"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 presenta </a:t>
            </a:r>
            <a:r>
              <a:rPr lang="it-IT" i="1" dirty="0" err="1">
                <a:latin typeface="Arial" panose="020B0604020202020204" pitchFamily="34" charset="0"/>
                <a:cs typeface="Arial" panose="020B0604020202020204" pitchFamily="34" charset="0"/>
              </a:rPr>
              <a:t>nuestro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 logo en la parte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frontal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y su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característica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esencial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it-IT" i="1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 color </a:t>
            </a:r>
            <a:r>
              <a:rPr lang="it-IT" i="1" dirty="0" err="1">
                <a:latin typeface="Arial" panose="020B0604020202020204" pitchFamily="34" charset="0"/>
                <a:cs typeface="Arial" panose="020B0604020202020204" pitchFamily="34" charset="0"/>
              </a:rPr>
              <a:t>naranja</a:t>
            </a:r>
            <a:r>
              <a:rPr lang="it-IT" i="1" dirty="0" smtClean="0">
                <a:latin typeface="Arial Black" panose="020B0A04020102020204" pitchFamily="34" charset="0"/>
              </a:rPr>
              <a:t>.</a:t>
            </a:r>
            <a:endParaRPr lang="it-IT" i="1" dirty="0">
              <a:latin typeface="Arial Black" panose="020B0A040201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65195" y="586092"/>
            <a:ext cx="418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i="1" dirty="0" smtClean="0">
                <a:latin typeface="Arial Black" panose="020B0A04020102020204" pitchFamily="34" charset="0"/>
              </a:rPr>
              <a:t>Modello SMOKE</a:t>
            </a:r>
            <a:endParaRPr lang="it-IT" sz="3600" i="1" dirty="0">
              <a:latin typeface="Arial Black" panose="020B0A040201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475934" y="4350349"/>
            <a:ext cx="4908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latin typeface="Arial Black" panose="020B0A04020102020204" pitchFamily="34" charset="0"/>
              </a:rPr>
              <a:t>Italiano:</a:t>
            </a:r>
          </a:p>
          <a:p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Modello molto semplice completamente in giallo a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ecezzione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della parte superiore, caratterizzata in nero.</a:t>
            </a:r>
          </a:p>
          <a:p>
            <a:r>
              <a:rPr lang="it-IT" i="1" dirty="0">
                <a:latin typeface="Arial Black" panose="020B0A04020102020204" pitchFamily="34" charset="0"/>
              </a:rPr>
              <a:t>Spagnolo: </a:t>
            </a:r>
            <a:endParaRPr lang="it-IT" i="1" dirty="0" smtClean="0">
              <a:latin typeface="Arial Black" panose="020B0A04020102020204" pitchFamily="34" charset="0"/>
            </a:endParaRPr>
          </a:p>
          <a:p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, completamente en 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amarillo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excepciòn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la parte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superior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caracterizada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negro.</a:t>
            </a:r>
            <a:endParaRPr lang="it-IT" i="1" dirty="0">
              <a:latin typeface="Arial Black" panose="020B0A04020102020204" pitchFamily="34" charset="0"/>
            </a:endParaRPr>
          </a:p>
        </p:txBody>
      </p:sp>
      <p:pic>
        <p:nvPicPr>
          <p:cNvPr id="12" name="Segnaposto contenuto 11" descr="Cattura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9533" b="9494"/>
          <a:stretch>
            <a:fillRect/>
          </a:stretch>
        </p:blipFill>
        <p:spPr>
          <a:xfrm rot="396966">
            <a:off x="7608057" y="1410788"/>
            <a:ext cx="2045394" cy="2534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5287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7026" y="655447"/>
            <a:ext cx="5079991" cy="823912"/>
          </a:xfrm>
        </p:spPr>
        <p:txBody>
          <a:bodyPr>
            <a:noAutofit/>
          </a:bodyPr>
          <a:lstStyle/>
          <a:p>
            <a:r>
              <a:rPr lang="it-IT" sz="3200" i="1" dirty="0" smtClean="0">
                <a:latin typeface="Arial Black" pitchFamily="34" charset="0"/>
              </a:rPr>
              <a:t>Modello SMOKEGIRL</a:t>
            </a:r>
            <a:endParaRPr lang="it-IT" sz="3200" i="1" dirty="0">
              <a:latin typeface="Arial Black" pitchFamily="34" charset="0"/>
            </a:endParaRPr>
          </a:p>
        </p:txBody>
      </p:sp>
      <p:pic>
        <p:nvPicPr>
          <p:cNvPr id="7" name="Segnaposto contenuto 6" descr="333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5333" r="7646" b="15646"/>
          <a:stretch>
            <a:fillRect/>
          </a:stretch>
        </p:blipFill>
        <p:spPr>
          <a:xfrm rot="21217425">
            <a:off x="1194817" y="1564149"/>
            <a:ext cx="2106264" cy="2473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13417" y="681573"/>
            <a:ext cx="5277393" cy="823912"/>
          </a:xfrm>
        </p:spPr>
        <p:txBody>
          <a:bodyPr>
            <a:noAutofit/>
          </a:bodyPr>
          <a:lstStyle/>
          <a:p>
            <a:r>
              <a:rPr lang="it-IT" sz="3200" i="1" dirty="0" smtClean="0">
                <a:latin typeface="Arial Black" pitchFamily="34" charset="0"/>
              </a:rPr>
              <a:t>MODELLO TEENRED</a:t>
            </a:r>
            <a:endParaRPr lang="it-IT" sz="3200" i="1" dirty="0">
              <a:latin typeface="Arial Black" pitchFamily="34" charset="0"/>
            </a:endParaRPr>
          </a:p>
        </p:txBody>
      </p:sp>
      <p:pic>
        <p:nvPicPr>
          <p:cNvPr id="10" name="Segnaposto contenuto 9" descr="Cattura4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10040" t="9476" r="14419" b="8811"/>
          <a:stretch>
            <a:fillRect/>
          </a:stretch>
        </p:blipFill>
        <p:spPr>
          <a:xfrm rot="288693">
            <a:off x="7589520" y="1567543"/>
            <a:ext cx="2011680" cy="2508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asellaDiTesto 8"/>
          <p:cNvSpPr txBox="1"/>
          <p:nvPr/>
        </p:nvSpPr>
        <p:spPr>
          <a:xfrm>
            <a:off x="287383" y="4062549"/>
            <a:ext cx="43891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latin typeface="Arial Black" panose="020B0A04020102020204" pitchFamily="34" charset="0"/>
              </a:rPr>
              <a:t>Italiano:</a:t>
            </a:r>
          </a:p>
          <a:p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Questo modello è prettamente femminile adatto a tutte le ragazze che vogliono rendere il loro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copri-pacchetto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unico e alla moda.</a:t>
            </a:r>
          </a:p>
          <a:p>
            <a:r>
              <a:rPr lang="it-IT" i="1" dirty="0" smtClean="0">
                <a:latin typeface="Arial Black" panose="020B0A04020102020204" pitchFamily="34" charset="0"/>
              </a:rPr>
              <a:t>Spagnolo: </a:t>
            </a:r>
          </a:p>
          <a:p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està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ideado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adecuado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todas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chicas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quieren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paquete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ùnico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moda</a:t>
            </a:r>
            <a:r>
              <a:rPr lang="it-IT" i="1" dirty="0" smtClean="0">
                <a:latin typeface="Arial Black" panose="020B0A04020102020204" pitchFamily="34" charset="0"/>
              </a:rPr>
              <a:t>.</a:t>
            </a:r>
            <a:endParaRPr lang="it-IT" i="1" dirty="0">
              <a:latin typeface="Arial Black" panose="020B0A040201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021977" y="4101737"/>
            <a:ext cx="4663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latin typeface="Arial Black" panose="020B0A04020102020204" pitchFamily="34" charset="0"/>
              </a:rPr>
              <a:t>Italiano:</a:t>
            </a:r>
          </a:p>
          <a:p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Modello completamente in rosso caratterizzato da una scia di fumo che richiama il colore del pacchetto.</a:t>
            </a:r>
          </a:p>
          <a:p>
            <a:r>
              <a:rPr lang="it-IT" i="1" dirty="0" smtClean="0">
                <a:latin typeface="Arial Black" panose="020B0A04020102020204" pitchFamily="34" charset="0"/>
              </a:rPr>
              <a:t>Spagnolo: </a:t>
            </a:r>
          </a:p>
          <a:p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enteramente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rojo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excepciòn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la parte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frontal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estela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humo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tambièn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roja</a:t>
            </a:r>
            <a:r>
              <a:rPr lang="it-IT" i="1" dirty="0" smtClean="0">
                <a:latin typeface="Arial Black" panose="020B0A04020102020204" pitchFamily="34" charset="0"/>
              </a:rPr>
              <a:t>.</a:t>
            </a:r>
            <a:endParaRPr lang="it-IT" i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1953" y="0"/>
            <a:ext cx="5079991" cy="823912"/>
          </a:xfrm>
        </p:spPr>
        <p:txBody>
          <a:bodyPr/>
          <a:lstStyle/>
          <a:p>
            <a:r>
              <a:rPr lang="it-IT" i="1" dirty="0" smtClean="0">
                <a:latin typeface="Arial Black" panose="020B0A04020102020204" pitchFamily="34" charset="0"/>
              </a:rPr>
              <a:t>Modello LIONTEEN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32331" y="0"/>
            <a:ext cx="5105400" cy="823912"/>
          </a:xfrm>
        </p:spPr>
        <p:txBody>
          <a:bodyPr/>
          <a:lstStyle/>
          <a:p>
            <a:pPr algn="ctr"/>
            <a:r>
              <a:rPr lang="it-IT" i="1" dirty="0" smtClean="0">
                <a:latin typeface="Arial Black" pitchFamily="34" charset="0"/>
              </a:rPr>
              <a:t>Modello Napoli</a:t>
            </a:r>
            <a:endParaRPr lang="it-IT" dirty="0"/>
          </a:p>
        </p:txBody>
      </p:sp>
      <p:pic>
        <p:nvPicPr>
          <p:cNvPr id="7" name="Segnaposto immagine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0" t="1099" r="10601" b="9861"/>
          <a:stretch/>
        </p:blipFill>
        <p:spPr>
          <a:xfrm>
            <a:off x="909910" y="1042454"/>
            <a:ext cx="2537484" cy="3077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ttangolo 7"/>
          <p:cNvSpPr/>
          <p:nvPr/>
        </p:nvSpPr>
        <p:spPr>
          <a:xfrm>
            <a:off x="126124" y="427267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i="1" dirty="0" smtClean="0">
                <a:latin typeface="Arial Black" panose="020B0A04020102020204" pitchFamily="34" charset="0"/>
              </a:rPr>
              <a:t>Italiano:</a:t>
            </a:r>
          </a:p>
          <a:p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Modello molto particolare adatto per chi ama la follia e il rischio. Sul fronte presenta l’immagine di un leone e i colori di questa richiamano il colore del pacchetto che è interamente in arancione.</a:t>
            </a:r>
          </a:p>
          <a:p>
            <a:r>
              <a:rPr lang="it-IT" i="1" dirty="0" smtClean="0">
                <a:latin typeface="Arial Black" panose="020B0A04020102020204" pitchFamily="34" charset="0"/>
              </a:rPr>
              <a:t>Spagnolo: </a:t>
            </a:r>
          </a:p>
          <a:p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especial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ideal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amantes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locura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.La parte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frontal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presenta la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imagen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un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leòn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cuyo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color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recuerda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resto del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paquete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naranja</a:t>
            </a:r>
            <a:r>
              <a:rPr lang="it-IT" i="1" dirty="0" smtClean="0">
                <a:latin typeface="Arial Black" panose="020B0A04020102020204" pitchFamily="34" charset="0"/>
              </a:rPr>
              <a:t>.</a:t>
            </a:r>
            <a:endParaRPr lang="it-IT" i="1" dirty="0">
              <a:latin typeface="Arial Black" panose="020B0A04020102020204" pitchFamily="34" charset="0"/>
            </a:endParaRPr>
          </a:p>
        </p:txBody>
      </p:sp>
      <p:pic>
        <p:nvPicPr>
          <p:cNvPr id="9" name="Segnaposto contenuto 4" descr="Cattura.PNG"/>
          <p:cNvPicPr>
            <a:picLocks noChangeAspect="1"/>
          </p:cNvPicPr>
          <p:nvPr/>
        </p:nvPicPr>
        <p:blipFill>
          <a:blip r:embed="rId3" cstate="print"/>
          <a:srcRect l="7316" t="9330" r="5782" b="6215"/>
          <a:stretch>
            <a:fillRect/>
          </a:stretch>
        </p:blipFill>
        <p:spPr>
          <a:xfrm rot="643818">
            <a:off x="8078310" y="961155"/>
            <a:ext cx="2607797" cy="3122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Rettangolo 9"/>
          <p:cNvSpPr/>
          <p:nvPr/>
        </p:nvSpPr>
        <p:spPr>
          <a:xfrm>
            <a:off x="6327227" y="3995678"/>
            <a:ext cx="56440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>
                <a:latin typeface="Arial Black" panose="020B0A04020102020204" pitchFamily="34" charset="0"/>
              </a:rPr>
              <a:t>Italiano:</a:t>
            </a:r>
          </a:p>
          <a:p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Questo modello presenta sul fronte un’immagine che racchiude la meraviglia di Napoli; invece il resto è di colore blu per richiamare le bellissime coste e il mare della nostra città.</a:t>
            </a:r>
          </a:p>
          <a:p>
            <a:r>
              <a:rPr lang="it-IT" i="1" dirty="0" smtClean="0">
                <a:latin typeface="Arial Black" panose="020B0A04020102020204" pitchFamily="34" charset="0"/>
              </a:rPr>
              <a:t>Spagnolo: </a:t>
            </a:r>
          </a:p>
          <a:p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presenta en la parte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frontal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imagen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encierra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maravilla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Nápoles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; en cambio, la parte restante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color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azul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recrear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bellisímas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costas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mar de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nuestra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ciudad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i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3434" y="162911"/>
            <a:ext cx="8760373" cy="1476704"/>
          </a:xfrm>
        </p:spPr>
        <p:txBody>
          <a:bodyPr>
            <a:normAutofit/>
          </a:bodyPr>
          <a:lstStyle/>
          <a:p>
            <a:pPr algn="ctr"/>
            <a:r>
              <a:rPr lang="it-IT" sz="3600" i="1" dirty="0" smtClean="0">
                <a:latin typeface="Arial Black" pitchFamily="34" charset="0"/>
              </a:rPr>
              <a:t>OS GUSTAMOS CON NUESTROS PRODUCTOS </a:t>
            </a:r>
            <a:r>
              <a:rPr lang="it-IT" sz="3600" i="1" dirty="0" err="1" smtClean="0">
                <a:latin typeface="Arial Black" pitchFamily="34" charset="0"/>
              </a:rPr>
              <a:t>TìPICOS…</a:t>
            </a:r>
            <a:r>
              <a:rPr lang="it-IT" sz="3600" i="1" dirty="0" smtClean="0">
                <a:latin typeface="Arial Black" pitchFamily="34" charset="0"/>
              </a:rPr>
              <a:t>.</a:t>
            </a:r>
            <a:endParaRPr lang="it-IT" sz="3600" i="1" dirty="0">
              <a:latin typeface="Arial Black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643" y="1279913"/>
            <a:ext cx="5079991" cy="823912"/>
          </a:xfrm>
        </p:spPr>
        <p:txBody>
          <a:bodyPr/>
          <a:lstStyle/>
          <a:p>
            <a:r>
              <a:rPr lang="it-IT" b="1" i="1" dirty="0" err="1" smtClean="0">
                <a:latin typeface="+mj-lt"/>
              </a:rPr>
              <a:t>Alcaparrònes</a:t>
            </a:r>
            <a:r>
              <a:rPr lang="it-IT" b="1" i="1" dirty="0" smtClean="0">
                <a:latin typeface="+mj-lt"/>
              </a:rPr>
              <a:t> a la </a:t>
            </a:r>
            <a:r>
              <a:rPr lang="it-IT" b="1" i="1" dirty="0" err="1" smtClean="0">
                <a:latin typeface="+mj-lt"/>
              </a:rPr>
              <a:t>sal</a:t>
            </a:r>
            <a:endParaRPr lang="it-IT" b="1" i="1" dirty="0">
              <a:latin typeface="+mj-lt"/>
            </a:endParaRPr>
          </a:p>
        </p:txBody>
      </p:sp>
      <p:pic>
        <p:nvPicPr>
          <p:cNvPr id="7" name="Segnaposto contenuto 6" descr="IMG_495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9889" y="2333351"/>
            <a:ext cx="2314575" cy="308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915806" y="1406036"/>
            <a:ext cx="5105400" cy="823912"/>
          </a:xfrm>
        </p:spPr>
        <p:txBody>
          <a:bodyPr/>
          <a:lstStyle/>
          <a:p>
            <a:pPr algn="r"/>
            <a:r>
              <a:rPr lang="it-IT" b="1" i="1" dirty="0" err="1" smtClean="0"/>
              <a:t>Filete</a:t>
            </a:r>
            <a:r>
              <a:rPr lang="it-IT" b="1" i="1" dirty="0" smtClean="0"/>
              <a:t> de </a:t>
            </a:r>
            <a:r>
              <a:rPr lang="it-IT" b="1" i="1" dirty="0" err="1" smtClean="0"/>
              <a:t>anchoas</a:t>
            </a:r>
            <a:endParaRPr lang="it-IT" b="1" i="1" dirty="0"/>
          </a:p>
        </p:txBody>
      </p:sp>
      <p:pic>
        <p:nvPicPr>
          <p:cNvPr id="9" name="Segnaposto contenuto 8" descr="Cattura1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9408087" y="2806317"/>
            <a:ext cx="1742060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CasellaDiTesto 7"/>
          <p:cNvSpPr txBox="1"/>
          <p:nvPr/>
        </p:nvSpPr>
        <p:spPr>
          <a:xfrm>
            <a:off x="525517" y="5475889"/>
            <a:ext cx="4193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Producto</a:t>
            </a:r>
            <a:r>
              <a:rPr lang="it-IT" dirty="0" smtClean="0"/>
              <a:t> </a:t>
            </a:r>
            <a:r>
              <a:rPr lang="it-IT" dirty="0" err="1" smtClean="0"/>
              <a:t>tìpico</a:t>
            </a:r>
            <a:r>
              <a:rPr lang="it-IT" dirty="0" smtClean="0"/>
              <a:t> para </a:t>
            </a:r>
            <a:r>
              <a:rPr lang="it-IT" dirty="0" err="1" smtClean="0"/>
              <a:t>plato</a:t>
            </a:r>
            <a:r>
              <a:rPr lang="it-IT" dirty="0" smtClean="0"/>
              <a:t> con </a:t>
            </a:r>
            <a:r>
              <a:rPr lang="it-IT" dirty="0" err="1" smtClean="0"/>
              <a:t>aceitunas</a:t>
            </a:r>
            <a:r>
              <a:rPr lang="it-IT" dirty="0" smtClean="0"/>
              <a:t> </a:t>
            </a:r>
            <a:r>
              <a:rPr lang="it-IT" dirty="0" err="1" smtClean="0"/>
              <a:t>negras</a:t>
            </a:r>
            <a:r>
              <a:rPr lang="it-IT" dirty="0" smtClean="0"/>
              <a:t>,salsa y pasta.</a:t>
            </a:r>
          </a:p>
          <a:p>
            <a:r>
              <a:rPr lang="it-IT" dirty="0" err="1" smtClean="0"/>
              <a:t>Cuesta</a:t>
            </a:r>
            <a:r>
              <a:rPr lang="it-IT" dirty="0" smtClean="0"/>
              <a:t>: 3 </a:t>
            </a:r>
            <a:r>
              <a:rPr lang="it-IT" dirty="0" err="1" smtClean="0"/>
              <a:t>euros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558455" y="2858814"/>
            <a:ext cx="22702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Producto</a:t>
            </a:r>
            <a:r>
              <a:rPr lang="it-IT" dirty="0" smtClean="0"/>
              <a:t> </a:t>
            </a:r>
            <a:r>
              <a:rPr lang="it-IT" dirty="0" err="1" smtClean="0"/>
              <a:t>tìpico</a:t>
            </a:r>
            <a:r>
              <a:rPr lang="it-IT" dirty="0" smtClean="0"/>
              <a:t> </a:t>
            </a:r>
            <a:r>
              <a:rPr lang="it-IT" dirty="0" err="1" smtClean="0"/>
              <a:t>utilizado</a:t>
            </a:r>
            <a:r>
              <a:rPr lang="it-IT" dirty="0" smtClean="0"/>
              <a:t>  en la </a:t>
            </a:r>
            <a:r>
              <a:rPr lang="it-IT" dirty="0" err="1" smtClean="0"/>
              <a:t>ensalada</a:t>
            </a:r>
            <a:r>
              <a:rPr lang="it-IT" dirty="0" smtClean="0"/>
              <a:t>, o </a:t>
            </a:r>
            <a:r>
              <a:rPr lang="it-IT" dirty="0" err="1" smtClean="0"/>
              <a:t>sobre</a:t>
            </a:r>
            <a:r>
              <a:rPr lang="it-IT" dirty="0" smtClean="0"/>
              <a:t> la </a:t>
            </a:r>
            <a:r>
              <a:rPr lang="it-IT" dirty="0" err="1" smtClean="0"/>
              <a:t>fresella</a:t>
            </a:r>
            <a:r>
              <a:rPr lang="it-IT" dirty="0" smtClean="0"/>
              <a:t> con </a:t>
            </a:r>
            <a:r>
              <a:rPr lang="it-IT" dirty="0" err="1" smtClean="0"/>
              <a:t>tomatos</a:t>
            </a:r>
            <a:r>
              <a:rPr lang="it-IT" dirty="0" smtClean="0"/>
              <a:t>, mozzarella, </a:t>
            </a:r>
            <a:r>
              <a:rPr lang="it-IT" dirty="0" err="1" smtClean="0"/>
              <a:t>aceitunas</a:t>
            </a:r>
            <a:r>
              <a:rPr lang="it-IT" dirty="0" smtClean="0"/>
              <a:t> </a:t>
            </a:r>
            <a:r>
              <a:rPr lang="it-IT" dirty="0" err="1" smtClean="0"/>
              <a:t>blancas</a:t>
            </a:r>
            <a:r>
              <a:rPr lang="it-IT" dirty="0" smtClean="0"/>
              <a:t>, </a:t>
            </a:r>
            <a:r>
              <a:rPr lang="it-IT" dirty="0" err="1" smtClean="0"/>
              <a:t>aeite</a:t>
            </a:r>
            <a:r>
              <a:rPr lang="it-IT" dirty="0" smtClean="0"/>
              <a:t> y </a:t>
            </a:r>
            <a:r>
              <a:rPr lang="it-IT" dirty="0" err="1" smtClean="0"/>
              <a:t>sal</a:t>
            </a:r>
            <a:r>
              <a:rPr lang="it-IT" dirty="0" smtClean="0"/>
              <a:t>. </a:t>
            </a:r>
            <a:r>
              <a:rPr lang="it-IT" dirty="0" err="1" smtClean="0"/>
              <a:t>Cuesta</a:t>
            </a:r>
            <a:r>
              <a:rPr lang="it-IT" dirty="0" smtClean="0"/>
              <a:t>:3,50 </a:t>
            </a:r>
            <a:r>
              <a:rPr lang="it-IT" dirty="0" err="1" smtClean="0"/>
              <a:t>euros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G_49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07553">
            <a:off x="687865" y="840828"/>
            <a:ext cx="3095857" cy="3731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egnaposto contenuto 11" descr="IMG_49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43184">
            <a:off x="8378652" y="1001554"/>
            <a:ext cx="3089660" cy="3473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sellaDiTesto 5"/>
          <p:cNvSpPr txBox="1"/>
          <p:nvPr/>
        </p:nvSpPr>
        <p:spPr>
          <a:xfrm>
            <a:off x="346841" y="241738"/>
            <a:ext cx="31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/>
              <a:t>Pasta (pappardelle)</a:t>
            </a:r>
            <a:endParaRPr lang="it-IT" sz="2400" b="1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04497" y="4645572"/>
            <a:ext cx="37521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Producto</a:t>
            </a:r>
            <a:r>
              <a:rPr lang="it-IT" dirty="0" smtClean="0"/>
              <a:t> </a:t>
            </a:r>
            <a:r>
              <a:rPr lang="it-IT" dirty="0" err="1" smtClean="0"/>
              <a:t>cocinado</a:t>
            </a:r>
            <a:r>
              <a:rPr lang="it-IT" dirty="0" smtClean="0"/>
              <a:t> </a:t>
            </a:r>
            <a:r>
              <a:rPr lang="it-IT" dirty="0" err="1" smtClean="0"/>
              <a:t>tìpicamente</a:t>
            </a:r>
            <a:r>
              <a:rPr lang="it-IT" dirty="0" smtClean="0"/>
              <a:t> con nata para </a:t>
            </a:r>
            <a:r>
              <a:rPr lang="it-IT" dirty="0" err="1" smtClean="0"/>
              <a:t>cocinar</a:t>
            </a:r>
            <a:r>
              <a:rPr lang="it-IT" dirty="0" smtClean="0"/>
              <a:t> ,</a:t>
            </a:r>
            <a:r>
              <a:rPr lang="it-IT" dirty="0" err="1" smtClean="0"/>
              <a:t>champinones</a:t>
            </a:r>
            <a:r>
              <a:rPr lang="it-IT" dirty="0" smtClean="0"/>
              <a:t>,bacon, </a:t>
            </a:r>
            <a:r>
              <a:rPr lang="it-IT" dirty="0" err="1" smtClean="0"/>
              <a:t>aceite</a:t>
            </a:r>
            <a:r>
              <a:rPr lang="it-IT" dirty="0" smtClean="0"/>
              <a:t> y por </a:t>
            </a:r>
            <a:r>
              <a:rPr lang="it-IT" dirty="0" err="1" smtClean="0"/>
              <a:t>ùltimo</a:t>
            </a:r>
            <a:r>
              <a:rPr lang="it-IT" dirty="0" smtClean="0"/>
              <a:t> </a:t>
            </a:r>
            <a:r>
              <a:rPr lang="it-IT" dirty="0" err="1" smtClean="0"/>
              <a:t>queso</a:t>
            </a:r>
            <a:r>
              <a:rPr lang="it-IT" dirty="0" smtClean="0"/>
              <a:t> </a:t>
            </a:r>
            <a:r>
              <a:rPr lang="it-IT" dirty="0" err="1" smtClean="0"/>
              <a:t>rallado</a:t>
            </a:r>
            <a:r>
              <a:rPr lang="it-IT" dirty="0" smtClean="0"/>
              <a:t>. O </a:t>
            </a:r>
            <a:r>
              <a:rPr lang="it-IT" dirty="0" err="1" smtClean="0"/>
              <a:t>cocinado</a:t>
            </a:r>
            <a:r>
              <a:rPr lang="it-IT" dirty="0" smtClean="0"/>
              <a:t> con </a:t>
            </a:r>
            <a:r>
              <a:rPr lang="it-IT" dirty="0" err="1" smtClean="0"/>
              <a:t>bolognesa</a:t>
            </a:r>
            <a:r>
              <a:rPr lang="it-IT" dirty="0" smtClean="0"/>
              <a:t>. </a:t>
            </a:r>
          </a:p>
          <a:p>
            <a:r>
              <a:rPr lang="it-IT" dirty="0" err="1" smtClean="0"/>
              <a:t>Cuesta</a:t>
            </a:r>
            <a:r>
              <a:rPr lang="it-IT" dirty="0" smtClean="0"/>
              <a:t>:2,50 </a:t>
            </a:r>
            <a:r>
              <a:rPr lang="it-IT" dirty="0" err="1" smtClean="0"/>
              <a:t>euros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040414" y="325821"/>
            <a:ext cx="3773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err="1" smtClean="0"/>
              <a:t>Ravioles</a:t>
            </a:r>
            <a:endParaRPr lang="it-IT" sz="2800" b="1" i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493876" y="4656083"/>
            <a:ext cx="38152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Producto</a:t>
            </a:r>
            <a:r>
              <a:rPr lang="it-IT" dirty="0" smtClean="0"/>
              <a:t> </a:t>
            </a:r>
            <a:r>
              <a:rPr lang="it-IT" dirty="0" err="1" smtClean="0"/>
              <a:t>cocinado</a:t>
            </a:r>
            <a:r>
              <a:rPr lang="it-IT" dirty="0" smtClean="0"/>
              <a:t> </a:t>
            </a:r>
            <a:r>
              <a:rPr lang="it-IT" dirty="0" err="1" smtClean="0"/>
              <a:t>tìpicamente</a:t>
            </a:r>
            <a:r>
              <a:rPr lang="it-IT" dirty="0" smtClean="0"/>
              <a:t> con </a:t>
            </a:r>
            <a:r>
              <a:rPr lang="it-IT" dirty="0" err="1" smtClean="0"/>
              <a:t>consomè</a:t>
            </a:r>
            <a:r>
              <a:rPr lang="it-IT" dirty="0" smtClean="0"/>
              <a:t>, o con nata para </a:t>
            </a:r>
            <a:r>
              <a:rPr lang="it-IT" dirty="0" err="1" smtClean="0"/>
              <a:t>cocinar</a:t>
            </a:r>
            <a:r>
              <a:rPr lang="it-IT" dirty="0" smtClean="0"/>
              <a:t>, o </a:t>
            </a:r>
            <a:r>
              <a:rPr lang="it-IT" dirty="0" err="1" smtClean="0"/>
              <a:t>simplemente</a:t>
            </a:r>
            <a:r>
              <a:rPr lang="it-IT" dirty="0" smtClean="0"/>
              <a:t> con </a:t>
            </a:r>
            <a:r>
              <a:rPr lang="it-IT" dirty="0" err="1" smtClean="0"/>
              <a:t>aceite</a:t>
            </a:r>
            <a:r>
              <a:rPr lang="it-IT" dirty="0" smtClean="0"/>
              <a:t> y </a:t>
            </a:r>
            <a:r>
              <a:rPr lang="it-IT" dirty="0" err="1" smtClean="0"/>
              <a:t>queso</a:t>
            </a:r>
            <a:r>
              <a:rPr lang="it-IT" dirty="0" smtClean="0"/>
              <a:t> </a:t>
            </a:r>
            <a:r>
              <a:rPr lang="it-IT" dirty="0" err="1" smtClean="0"/>
              <a:t>rallado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Cuesta</a:t>
            </a:r>
            <a:r>
              <a:rPr lang="it-IT" dirty="0" smtClean="0"/>
              <a:t> : 3,50 </a:t>
            </a:r>
            <a:r>
              <a:rPr lang="it-IT" dirty="0" err="1" smtClean="0"/>
              <a:t>euros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G_49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399922">
            <a:off x="1143827" y="1384768"/>
            <a:ext cx="2999036" cy="4060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sellaDiTesto 5"/>
          <p:cNvSpPr txBox="1"/>
          <p:nvPr/>
        </p:nvSpPr>
        <p:spPr>
          <a:xfrm>
            <a:off x="567559" y="515007"/>
            <a:ext cx="5265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err="1" smtClean="0"/>
              <a:t>Berenjena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bajo</a:t>
            </a:r>
            <a:r>
              <a:rPr lang="it-IT" sz="2400" b="1" i="1" dirty="0" smtClean="0"/>
              <a:t> de </a:t>
            </a:r>
            <a:r>
              <a:rPr lang="it-IT" sz="2400" b="1" i="1" dirty="0" err="1" smtClean="0"/>
              <a:t>aceite</a:t>
            </a:r>
            <a:endParaRPr lang="it-IT" sz="2400" b="1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629103" y="5770179"/>
            <a:ext cx="3163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Producto</a:t>
            </a:r>
            <a:r>
              <a:rPr lang="it-IT" dirty="0" smtClean="0"/>
              <a:t> </a:t>
            </a:r>
            <a:r>
              <a:rPr lang="it-IT" dirty="0" err="1" smtClean="0"/>
              <a:t>que</a:t>
            </a:r>
            <a:r>
              <a:rPr lang="it-IT" dirty="0" smtClean="0"/>
              <a:t> se </a:t>
            </a:r>
            <a:r>
              <a:rPr lang="it-IT" dirty="0" err="1" smtClean="0"/>
              <a:t>puede</a:t>
            </a:r>
            <a:r>
              <a:rPr lang="it-IT" dirty="0" smtClean="0"/>
              <a:t> gustar </a:t>
            </a:r>
            <a:r>
              <a:rPr lang="it-IT" dirty="0" err="1" smtClean="0"/>
              <a:t>simplemente</a:t>
            </a:r>
            <a:r>
              <a:rPr lang="it-IT" dirty="0" smtClean="0"/>
              <a:t> con un </a:t>
            </a:r>
            <a:r>
              <a:rPr lang="it-IT" dirty="0" err="1" smtClean="0"/>
              <a:t>trozo</a:t>
            </a:r>
            <a:r>
              <a:rPr lang="it-IT" dirty="0" smtClean="0"/>
              <a:t> de pan.</a:t>
            </a:r>
            <a:endParaRPr lang="it-IT" dirty="0"/>
          </a:p>
        </p:txBody>
      </p:sp>
      <p:pic>
        <p:nvPicPr>
          <p:cNvPr id="8" name="Immagine 7" descr="IMG_49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36340">
            <a:off x="8040414" y="1240220"/>
            <a:ext cx="2921875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sellaDiTesto 8"/>
          <p:cNvSpPr txBox="1"/>
          <p:nvPr/>
        </p:nvSpPr>
        <p:spPr>
          <a:xfrm>
            <a:off x="7399283" y="651642"/>
            <a:ext cx="3689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err="1" smtClean="0"/>
              <a:t>Filetes</a:t>
            </a:r>
            <a:r>
              <a:rPr lang="it-IT" sz="2400" b="1" i="1" dirty="0" smtClean="0"/>
              <a:t> de </a:t>
            </a:r>
            <a:r>
              <a:rPr lang="it-IT" sz="2400" b="1" i="1" dirty="0" err="1" smtClean="0"/>
              <a:t>atùn</a:t>
            </a:r>
            <a:endParaRPr lang="it-IT" sz="2400" b="1" i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441324" y="5465380"/>
            <a:ext cx="3489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Producto</a:t>
            </a:r>
            <a:r>
              <a:rPr lang="it-IT" dirty="0" smtClean="0"/>
              <a:t> </a:t>
            </a:r>
            <a:r>
              <a:rPr lang="it-IT" dirty="0" err="1" smtClean="0"/>
              <a:t>que</a:t>
            </a:r>
            <a:r>
              <a:rPr lang="it-IT" dirty="0" smtClean="0"/>
              <a:t> se </a:t>
            </a:r>
            <a:r>
              <a:rPr lang="it-IT" dirty="0" err="1" smtClean="0"/>
              <a:t>pude</a:t>
            </a:r>
            <a:r>
              <a:rPr lang="it-IT" dirty="0" smtClean="0"/>
              <a:t> gustar come se </a:t>
            </a:r>
            <a:r>
              <a:rPr lang="it-IT" dirty="0" err="1" smtClean="0"/>
              <a:t>quiere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Cuesta</a:t>
            </a:r>
            <a:r>
              <a:rPr lang="it-IT" dirty="0" smtClean="0"/>
              <a:t>: 4 </a:t>
            </a:r>
            <a:r>
              <a:rPr lang="it-IT" dirty="0" err="1" smtClean="0"/>
              <a:t>euros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Scia di vapore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160</TotalTime>
  <Words>555</Words>
  <Application>Microsoft Office PowerPoint</Application>
  <PresentationFormat>Personalizzato</PresentationFormat>
  <Paragraphs>59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Scia di vapore</vt:lpstr>
      <vt:lpstr>Teen company</vt:lpstr>
      <vt:lpstr>Diapositiva 2</vt:lpstr>
      <vt:lpstr>Diapositiva 3</vt:lpstr>
      <vt:lpstr>Diapositiva 4</vt:lpstr>
      <vt:lpstr>Diapositiva 5</vt:lpstr>
      <vt:lpstr>OS GUSTAMOS CON NUESTROS PRODUCTOS TìPICOS….</vt:lpstr>
      <vt:lpstr>Diapositiva 7</vt:lpstr>
      <vt:lpstr>Diapositiva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docente</dc:creator>
  <cp:lastModifiedBy>USER</cp:lastModifiedBy>
  <cp:revision>17</cp:revision>
  <dcterms:created xsi:type="dcterms:W3CDTF">2017-03-20T10:27:46Z</dcterms:created>
  <dcterms:modified xsi:type="dcterms:W3CDTF">2017-04-26T08:36:15Z</dcterms:modified>
</cp:coreProperties>
</file>